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0"/>
  </p:notesMasterIdLst>
  <p:sldIdLst>
    <p:sldId id="256" r:id="rId2"/>
    <p:sldId id="319" r:id="rId3"/>
    <p:sldId id="318" r:id="rId4"/>
    <p:sldId id="268" r:id="rId5"/>
    <p:sldId id="307" r:id="rId6"/>
    <p:sldId id="309" r:id="rId7"/>
    <p:sldId id="308" r:id="rId8"/>
    <p:sldId id="275" r:id="rId9"/>
    <p:sldId id="276" r:id="rId10"/>
    <p:sldId id="280" r:id="rId11"/>
    <p:sldId id="284" r:id="rId12"/>
    <p:sldId id="273" r:id="rId13"/>
    <p:sldId id="278" r:id="rId14"/>
    <p:sldId id="274" r:id="rId15"/>
    <p:sldId id="310" r:id="rId16"/>
    <p:sldId id="286" r:id="rId17"/>
    <p:sldId id="322" r:id="rId18"/>
    <p:sldId id="320" r:id="rId19"/>
    <p:sldId id="321" r:id="rId20"/>
    <p:sldId id="296" r:id="rId21"/>
    <p:sldId id="327" r:id="rId22"/>
    <p:sldId id="295" r:id="rId23"/>
    <p:sldId id="311" r:id="rId24"/>
    <p:sldId id="313" r:id="rId25"/>
    <p:sldId id="314" r:id="rId26"/>
    <p:sldId id="316" r:id="rId27"/>
    <p:sldId id="315" r:id="rId28"/>
    <p:sldId id="312" r:id="rId29"/>
    <p:sldId id="298" r:id="rId30"/>
    <p:sldId id="326" r:id="rId31"/>
    <p:sldId id="323" r:id="rId32"/>
    <p:sldId id="292" r:id="rId33"/>
    <p:sldId id="297" r:id="rId34"/>
    <p:sldId id="317" r:id="rId35"/>
    <p:sldId id="285" r:id="rId36"/>
    <p:sldId id="324" r:id="rId37"/>
    <p:sldId id="260" r:id="rId38"/>
    <p:sldId id="325"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71B3A-D3EA-467B-90CA-3F12E42807B2}" type="datetimeFigureOut">
              <a:rPr lang="fr-BE" smtClean="0"/>
              <a:t>29-10-21</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884263-D078-4A20-A489-96DF5F73DD9A}" type="slidenum">
              <a:rPr lang="fr-BE" smtClean="0"/>
              <a:t>‹N°›</a:t>
            </a:fld>
            <a:endParaRPr lang="fr-BE"/>
          </a:p>
        </p:txBody>
      </p:sp>
    </p:spTree>
    <p:extLst>
      <p:ext uri="{BB962C8B-B14F-4D97-AF65-F5344CB8AC3E}">
        <p14:creationId xmlns:p14="http://schemas.microsoft.com/office/powerpoint/2010/main" val="299779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0884263-D078-4A20-A489-96DF5F73DD9A}" type="slidenum">
              <a:rPr lang="fr-BE" smtClean="0"/>
              <a:t>7</a:t>
            </a:fld>
            <a:endParaRPr lang="fr-BE"/>
          </a:p>
        </p:txBody>
      </p:sp>
    </p:spTree>
    <p:extLst>
      <p:ext uri="{BB962C8B-B14F-4D97-AF65-F5344CB8AC3E}">
        <p14:creationId xmlns:p14="http://schemas.microsoft.com/office/powerpoint/2010/main" val="357859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0884263-D078-4A20-A489-96DF5F73DD9A}" type="slidenum">
              <a:rPr lang="fr-BE" smtClean="0"/>
              <a:t>15</a:t>
            </a:fld>
            <a:endParaRPr lang="fr-BE"/>
          </a:p>
        </p:txBody>
      </p:sp>
    </p:spTree>
    <p:extLst>
      <p:ext uri="{BB962C8B-B14F-4D97-AF65-F5344CB8AC3E}">
        <p14:creationId xmlns:p14="http://schemas.microsoft.com/office/powerpoint/2010/main" val="376015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0884263-D078-4A20-A489-96DF5F73DD9A}" type="slidenum">
              <a:rPr lang="fr-BE" smtClean="0"/>
              <a:t>23</a:t>
            </a:fld>
            <a:endParaRPr lang="fr-BE"/>
          </a:p>
        </p:txBody>
      </p:sp>
    </p:spTree>
    <p:extLst>
      <p:ext uri="{BB962C8B-B14F-4D97-AF65-F5344CB8AC3E}">
        <p14:creationId xmlns:p14="http://schemas.microsoft.com/office/powerpoint/2010/main" val="422575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0884263-D078-4A20-A489-96DF5F73DD9A}" type="slidenum">
              <a:rPr lang="fr-BE" smtClean="0"/>
              <a:t>24</a:t>
            </a:fld>
            <a:endParaRPr lang="fr-BE"/>
          </a:p>
        </p:txBody>
      </p:sp>
    </p:spTree>
    <p:extLst>
      <p:ext uri="{BB962C8B-B14F-4D97-AF65-F5344CB8AC3E}">
        <p14:creationId xmlns:p14="http://schemas.microsoft.com/office/powerpoint/2010/main" val="373433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0884263-D078-4A20-A489-96DF5F73DD9A}" type="slidenum">
              <a:rPr lang="fr-BE" smtClean="0"/>
              <a:t>25</a:t>
            </a:fld>
            <a:endParaRPr lang="fr-BE"/>
          </a:p>
        </p:txBody>
      </p:sp>
    </p:spTree>
    <p:extLst>
      <p:ext uri="{BB962C8B-B14F-4D97-AF65-F5344CB8AC3E}">
        <p14:creationId xmlns:p14="http://schemas.microsoft.com/office/powerpoint/2010/main" val="2402891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0884263-D078-4A20-A489-96DF5F73DD9A}" type="slidenum">
              <a:rPr lang="fr-BE" smtClean="0"/>
              <a:t>26</a:t>
            </a:fld>
            <a:endParaRPr lang="fr-BE"/>
          </a:p>
        </p:txBody>
      </p:sp>
    </p:spTree>
    <p:extLst>
      <p:ext uri="{BB962C8B-B14F-4D97-AF65-F5344CB8AC3E}">
        <p14:creationId xmlns:p14="http://schemas.microsoft.com/office/powerpoint/2010/main" val="80200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0884263-D078-4A20-A489-96DF5F73DD9A}" type="slidenum">
              <a:rPr lang="fr-BE" smtClean="0"/>
              <a:t>27</a:t>
            </a:fld>
            <a:endParaRPr lang="fr-BE"/>
          </a:p>
        </p:txBody>
      </p:sp>
    </p:spTree>
    <p:extLst>
      <p:ext uri="{BB962C8B-B14F-4D97-AF65-F5344CB8AC3E}">
        <p14:creationId xmlns:p14="http://schemas.microsoft.com/office/powerpoint/2010/main" val="2590678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0884263-D078-4A20-A489-96DF5F73DD9A}" type="slidenum">
              <a:rPr lang="fr-BE" smtClean="0"/>
              <a:t>28</a:t>
            </a:fld>
            <a:endParaRPr lang="fr-BE"/>
          </a:p>
        </p:txBody>
      </p:sp>
    </p:spTree>
    <p:extLst>
      <p:ext uri="{BB962C8B-B14F-4D97-AF65-F5344CB8AC3E}">
        <p14:creationId xmlns:p14="http://schemas.microsoft.com/office/powerpoint/2010/main" val="268097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0884263-D078-4A20-A489-96DF5F73DD9A}" type="slidenum">
              <a:rPr lang="fr-BE" smtClean="0"/>
              <a:t>34</a:t>
            </a:fld>
            <a:endParaRPr lang="fr-BE"/>
          </a:p>
        </p:txBody>
      </p:sp>
    </p:spTree>
    <p:extLst>
      <p:ext uri="{BB962C8B-B14F-4D97-AF65-F5344CB8AC3E}">
        <p14:creationId xmlns:p14="http://schemas.microsoft.com/office/powerpoint/2010/main" val="239100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83C46-E34C-479A-9776-03CC7452066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D2B966B6-230B-4D73-A8CA-84A7A3D0D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1BD6AF72-4DE4-4EB2-9442-902E963E550B}"/>
              </a:ext>
            </a:extLst>
          </p:cNvPr>
          <p:cNvSpPr>
            <a:spLocks noGrp="1"/>
          </p:cNvSpPr>
          <p:nvPr>
            <p:ph type="dt" sz="half" idx="10"/>
          </p:nvPr>
        </p:nvSpPr>
        <p:spPr/>
        <p:txBody>
          <a:bodyPr/>
          <a:lstStyle/>
          <a:p>
            <a:fld id="{0B1610AF-FEA9-42B2-8EF1-6FF4B0E0BC29}" type="datetime1">
              <a:rPr lang="fr-BE" smtClean="0"/>
              <a:t>29-10-21</a:t>
            </a:fld>
            <a:endParaRPr lang="fr-BE"/>
          </a:p>
        </p:txBody>
      </p:sp>
      <p:sp>
        <p:nvSpPr>
          <p:cNvPr id="5" name="Espace réservé du pied de page 4">
            <a:extLst>
              <a:ext uri="{FF2B5EF4-FFF2-40B4-BE49-F238E27FC236}">
                <a16:creationId xmlns:a16="http://schemas.microsoft.com/office/drawing/2014/main" id="{66E68D59-8417-4D4A-93D3-917766134D8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D61BDD1-FC29-460A-948E-689A47EF6458}"/>
              </a:ext>
            </a:extLst>
          </p:cNvPr>
          <p:cNvSpPr>
            <a:spLocks noGrp="1"/>
          </p:cNvSpPr>
          <p:nvPr>
            <p:ph type="sldNum" sz="quarter" idx="12"/>
          </p:nvPr>
        </p:nvSpPr>
        <p:spPr/>
        <p:txBody>
          <a:bodyPr/>
          <a:lstStyle/>
          <a:p>
            <a:fld id="{5D517C6A-E3A1-4314-99C2-3383BD328FA5}" type="slidenum">
              <a:rPr lang="fr-BE" smtClean="0"/>
              <a:t>‹N°›</a:t>
            </a:fld>
            <a:endParaRPr lang="fr-BE"/>
          </a:p>
        </p:txBody>
      </p:sp>
    </p:spTree>
    <p:extLst>
      <p:ext uri="{BB962C8B-B14F-4D97-AF65-F5344CB8AC3E}">
        <p14:creationId xmlns:p14="http://schemas.microsoft.com/office/powerpoint/2010/main" val="370375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252A9-67ED-4F63-9F95-DB63B558A01D}"/>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05E4F933-DD96-4C7A-A7DE-8B1B3E043FC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1753280-F3FE-45DF-937A-B7ACB841F0F6}"/>
              </a:ext>
            </a:extLst>
          </p:cNvPr>
          <p:cNvSpPr>
            <a:spLocks noGrp="1"/>
          </p:cNvSpPr>
          <p:nvPr>
            <p:ph type="dt" sz="half" idx="10"/>
          </p:nvPr>
        </p:nvSpPr>
        <p:spPr/>
        <p:txBody>
          <a:bodyPr/>
          <a:lstStyle/>
          <a:p>
            <a:fld id="{FE6BE854-0CDC-40D7-B2D9-D4B8D18EF9E2}" type="datetime1">
              <a:rPr lang="fr-BE" smtClean="0"/>
              <a:t>29-10-21</a:t>
            </a:fld>
            <a:endParaRPr lang="fr-BE"/>
          </a:p>
        </p:txBody>
      </p:sp>
      <p:sp>
        <p:nvSpPr>
          <p:cNvPr id="5" name="Espace réservé du pied de page 4">
            <a:extLst>
              <a:ext uri="{FF2B5EF4-FFF2-40B4-BE49-F238E27FC236}">
                <a16:creationId xmlns:a16="http://schemas.microsoft.com/office/drawing/2014/main" id="{D5681957-F9BC-4874-9DDB-94B22F90A05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44933C5-CCF4-4191-B884-6CE7F85B4FF0}"/>
              </a:ext>
            </a:extLst>
          </p:cNvPr>
          <p:cNvSpPr>
            <a:spLocks noGrp="1"/>
          </p:cNvSpPr>
          <p:nvPr>
            <p:ph type="sldNum" sz="quarter" idx="12"/>
          </p:nvPr>
        </p:nvSpPr>
        <p:spPr/>
        <p:txBody>
          <a:bodyPr/>
          <a:lstStyle/>
          <a:p>
            <a:fld id="{5D517C6A-E3A1-4314-99C2-3383BD328FA5}" type="slidenum">
              <a:rPr lang="fr-BE" smtClean="0"/>
              <a:t>‹N°›</a:t>
            </a:fld>
            <a:endParaRPr lang="fr-BE"/>
          </a:p>
        </p:txBody>
      </p:sp>
    </p:spTree>
    <p:extLst>
      <p:ext uri="{BB962C8B-B14F-4D97-AF65-F5344CB8AC3E}">
        <p14:creationId xmlns:p14="http://schemas.microsoft.com/office/powerpoint/2010/main" val="161648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445DE7F-309D-40F0-A20B-89156AC8E144}"/>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F8ACE7B4-55D4-4D1D-A92B-92DB0E5299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4067CE4-5046-4200-B101-804BF38A0835}"/>
              </a:ext>
            </a:extLst>
          </p:cNvPr>
          <p:cNvSpPr>
            <a:spLocks noGrp="1"/>
          </p:cNvSpPr>
          <p:nvPr>
            <p:ph type="dt" sz="half" idx="10"/>
          </p:nvPr>
        </p:nvSpPr>
        <p:spPr/>
        <p:txBody>
          <a:bodyPr/>
          <a:lstStyle/>
          <a:p>
            <a:fld id="{B5554E51-C9D5-4134-AB9F-76D20264FC7C}" type="datetime1">
              <a:rPr lang="fr-BE" smtClean="0"/>
              <a:t>29-10-21</a:t>
            </a:fld>
            <a:endParaRPr lang="fr-BE"/>
          </a:p>
        </p:txBody>
      </p:sp>
      <p:sp>
        <p:nvSpPr>
          <p:cNvPr id="5" name="Espace réservé du pied de page 4">
            <a:extLst>
              <a:ext uri="{FF2B5EF4-FFF2-40B4-BE49-F238E27FC236}">
                <a16:creationId xmlns:a16="http://schemas.microsoft.com/office/drawing/2014/main" id="{C6705FB6-7861-4A62-927D-2A790C4FA74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81D7CBC-1005-4C57-A38C-E90CCA4DE117}"/>
              </a:ext>
            </a:extLst>
          </p:cNvPr>
          <p:cNvSpPr>
            <a:spLocks noGrp="1"/>
          </p:cNvSpPr>
          <p:nvPr>
            <p:ph type="sldNum" sz="quarter" idx="12"/>
          </p:nvPr>
        </p:nvSpPr>
        <p:spPr/>
        <p:txBody>
          <a:bodyPr/>
          <a:lstStyle/>
          <a:p>
            <a:fld id="{5D517C6A-E3A1-4314-99C2-3383BD328FA5}" type="slidenum">
              <a:rPr lang="fr-BE" smtClean="0"/>
              <a:t>‹N°›</a:t>
            </a:fld>
            <a:endParaRPr lang="fr-BE"/>
          </a:p>
        </p:txBody>
      </p:sp>
    </p:spTree>
    <p:extLst>
      <p:ext uri="{BB962C8B-B14F-4D97-AF65-F5344CB8AC3E}">
        <p14:creationId xmlns:p14="http://schemas.microsoft.com/office/powerpoint/2010/main" val="91842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76E29-0F17-4A8E-AE07-C09B1432FD12}"/>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624A5F6A-9D60-4611-9D91-F4588EA848A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F121845-BF5B-4F93-BF76-2A6B692EDF21}"/>
              </a:ext>
            </a:extLst>
          </p:cNvPr>
          <p:cNvSpPr>
            <a:spLocks noGrp="1"/>
          </p:cNvSpPr>
          <p:nvPr>
            <p:ph type="dt" sz="half" idx="10"/>
          </p:nvPr>
        </p:nvSpPr>
        <p:spPr/>
        <p:txBody>
          <a:bodyPr/>
          <a:lstStyle/>
          <a:p>
            <a:fld id="{2EFA5B39-7A54-4FF1-932E-F692B04908EF}" type="datetime1">
              <a:rPr lang="fr-BE" smtClean="0"/>
              <a:t>29-10-21</a:t>
            </a:fld>
            <a:endParaRPr lang="fr-BE"/>
          </a:p>
        </p:txBody>
      </p:sp>
      <p:sp>
        <p:nvSpPr>
          <p:cNvPr id="5" name="Espace réservé du pied de page 4">
            <a:extLst>
              <a:ext uri="{FF2B5EF4-FFF2-40B4-BE49-F238E27FC236}">
                <a16:creationId xmlns:a16="http://schemas.microsoft.com/office/drawing/2014/main" id="{C761EC63-4FB1-4C07-A127-9FE371AB20D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A8A63E5-94AC-4A1C-836A-A2919D454F8D}"/>
              </a:ext>
            </a:extLst>
          </p:cNvPr>
          <p:cNvSpPr>
            <a:spLocks noGrp="1"/>
          </p:cNvSpPr>
          <p:nvPr>
            <p:ph type="sldNum" sz="quarter" idx="12"/>
          </p:nvPr>
        </p:nvSpPr>
        <p:spPr/>
        <p:txBody>
          <a:bodyPr/>
          <a:lstStyle/>
          <a:p>
            <a:fld id="{5D517C6A-E3A1-4314-99C2-3383BD328FA5}" type="slidenum">
              <a:rPr lang="fr-BE" smtClean="0"/>
              <a:t>‹N°›</a:t>
            </a:fld>
            <a:endParaRPr lang="fr-BE"/>
          </a:p>
        </p:txBody>
      </p:sp>
    </p:spTree>
    <p:extLst>
      <p:ext uri="{BB962C8B-B14F-4D97-AF65-F5344CB8AC3E}">
        <p14:creationId xmlns:p14="http://schemas.microsoft.com/office/powerpoint/2010/main" val="161943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B917E8-1C22-4E65-B60A-ECE85B33221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9E7FBE09-4FB9-49C1-B4EA-247060114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C7C1BF9-CDDF-4F8E-851C-D1914E201DC8}"/>
              </a:ext>
            </a:extLst>
          </p:cNvPr>
          <p:cNvSpPr>
            <a:spLocks noGrp="1"/>
          </p:cNvSpPr>
          <p:nvPr>
            <p:ph type="dt" sz="half" idx="10"/>
          </p:nvPr>
        </p:nvSpPr>
        <p:spPr/>
        <p:txBody>
          <a:bodyPr/>
          <a:lstStyle/>
          <a:p>
            <a:fld id="{10B78F28-0EBF-49E1-99BF-14B2E19BDF9A}" type="datetime1">
              <a:rPr lang="fr-BE" smtClean="0"/>
              <a:t>29-10-21</a:t>
            </a:fld>
            <a:endParaRPr lang="fr-BE"/>
          </a:p>
        </p:txBody>
      </p:sp>
      <p:sp>
        <p:nvSpPr>
          <p:cNvPr id="5" name="Espace réservé du pied de page 4">
            <a:extLst>
              <a:ext uri="{FF2B5EF4-FFF2-40B4-BE49-F238E27FC236}">
                <a16:creationId xmlns:a16="http://schemas.microsoft.com/office/drawing/2014/main" id="{E7E56C14-C618-406E-96AA-0E111C87347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B8E96CC-AF4B-471B-BDE2-82FF53627A47}"/>
              </a:ext>
            </a:extLst>
          </p:cNvPr>
          <p:cNvSpPr>
            <a:spLocks noGrp="1"/>
          </p:cNvSpPr>
          <p:nvPr>
            <p:ph type="sldNum" sz="quarter" idx="12"/>
          </p:nvPr>
        </p:nvSpPr>
        <p:spPr/>
        <p:txBody>
          <a:bodyPr/>
          <a:lstStyle/>
          <a:p>
            <a:fld id="{5D517C6A-E3A1-4314-99C2-3383BD328FA5}" type="slidenum">
              <a:rPr lang="fr-BE" smtClean="0"/>
              <a:t>‹N°›</a:t>
            </a:fld>
            <a:endParaRPr lang="fr-BE"/>
          </a:p>
        </p:txBody>
      </p:sp>
    </p:spTree>
    <p:extLst>
      <p:ext uri="{BB962C8B-B14F-4D97-AF65-F5344CB8AC3E}">
        <p14:creationId xmlns:p14="http://schemas.microsoft.com/office/powerpoint/2010/main" val="3857228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364E2-4AB9-453B-AC89-BB0BC33EBD13}"/>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1F3964E0-6BC8-4338-9F33-C27A5948300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E514F45C-D454-423E-B419-C8D64F4795B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C0416E0-392C-4E43-AAAD-DF36F45A9BEE}"/>
              </a:ext>
            </a:extLst>
          </p:cNvPr>
          <p:cNvSpPr>
            <a:spLocks noGrp="1"/>
          </p:cNvSpPr>
          <p:nvPr>
            <p:ph type="dt" sz="half" idx="10"/>
          </p:nvPr>
        </p:nvSpPr>
        <p:spPr/>
        <p:txBody>
          <a:bodyPr/>
          <a:lstStyle/>
          <a:p>
            <a:fld id="{AD4AB3C5-B7BD-4022-ABE9-D8094CD72CF4}" type="datetime1">
              <a:rPr lang="fr-BE" smtClean="0"/>
              <a:t>29-10-21</a:t>
            </a:fld>
            <a:endParaRPr lang="fr-BE"/>
          </a:p>
        </p:txBody>
      </p:sp>
      <p:sp>
        <p:nvSpPr>
          <p:cNvPr id="6" name="Espace réservé du pied de page 5">
            <a:extLst>
              <a:ext uri="{FF2B5EF4-FFF2-40B4-BE49-F238E27FC236}">
                <a16:creationId xmlns:a16="http://schemas.microsoft.com/office/drawing/2014/main" id="{589D8633-79A1-41A0-81F7-833AFFCFEF8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54A0F41-8C4A-407F-9326-6CDC85DD9BEC}"/>
              </a:ext>
            </a:extLst>
          </p:cNvPr>
          <p:cNvSpPr>
            <a:spLocks noGrp="1"/>
          </p:cNvSpPr>
          <p:nvPr>
            <p:ph type="sldNum" sz="quarter" idx="12"/>
          </p:nvPr>
        </p:nvSpPr>
        <p:spPr/>
        <p:txBody>
          <a:bodyPr/>
          <a:lstStyle/>
          <a:p>
            <a:fld id="{5D517C6A-E3A1-4314-99C2-3383BD328FA5}" type="slidenum">
              <a:rPr lang="fr-BE" smtClean="0"/>
              <a:t>‹N°›</a:t>
            </a:fld>
            <a:endParaRPr lang="fr-BE"/>
          </a:p>
        </p:txBody>
      </p:sp>
    </p:spTree>
    <p:extLst>
      <p:ext uri="{BB962C8B-B14F-4D97-AF65-F5344CB8AC3E}">
        <p14:creationId xmlns:p14="http://schemas.microsoft.com/office/powerpoint/2010/main" val="24926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E8EF6-CF4A-4F57-AA23-FBFBD840D62B}"/>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0B5B8BF3-E259-48C0-95C3-0F242DA51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651A8E9-B889-446B-BB72-4F47A464217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28D837D5-CD65-440A-AC2F-A2E55FD4D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B276351-3246-46C5-AC63-50AD275E73D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5BD097A2-35C2-4AA6-8B74-AE9A73199542}"/>
              </a:ext>
            </a:extLst>
          </p:cNvPr>
          <p:cNvSpPr>
            <a:spLocks noGrp="1"/>
          </p:cNvSpPr>
          <p:nvPr>
            <p:ph type="dt" sz="half" idx="10"/>
          </p:nvPr>
        </p:nvSpPr>
        <p:spPr/>
        <p:txBody>
          <a:bodyPr/>
          <a:lstStyle/>
          <a:p>
            <a:fld id="{82B78B0E-6230-41BE-BF7D-1BEA4DAF11C2}" type="datetime1">
              <a:rPr lang="fr-BE" smtClean="0"/>
              <a:t>29-10-21</a:t>
            </a:fld>
            <a:endParaRPr lang="fr-BE"/>
          </a:p>
        </p:txBody>
      </p:sp>
      <p:sp>
        <p:nvSpPr>
          <p:cNvPr id="8" name="Espace réservé du pied de page 7">
            <a:extLst>
              <a:ext uri="{FF2B5EF4-FFF2-40B4-BE49-F238E27FC236}">
                <a16:creationId xmlns:a16="http://schemas.microsoft.com/office/drawing/2014/main" id="{5B51260F-1DA1-4A8C-AC01-B6B659683299}"/>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C4542317-98C6-492A-85DD-F84ACD9E900C}"/>
              </a:ext>
            </a:extLst>
          </p:cNvPr>
          <p:cNvSpPr>
            <a:spLocks noGrp="1"/>
          </p:cNvSpPr>
          <p:nvPr>
            <p:ph type="sldNum" sz="quarter" idx="12"/>
          </p:nvPr>
        </p:nvSpPr>
        <p:spPr/>
        <p:txBody>
          <a:bodyPr/>
          <a:lstStyle/>
          <a:p>
            <a:fld id="{5D517C6A-E3A1-4314-99C2-3383BD328FA5}" type="slidenum">
              <a:rPr lang="fr-BE" smtClean="0"/>
              <a:t>‹N°›</a:t>
            </a:fld>
            <a:endParaRPr lang="fr-BE"/>
          </a:p>
        </p:txBody>
      </p:sp>
    </p:spTree>
    <p:extLst>
      <p:ext uri="{BB962C8B-B14F-4D97-AF65-F5344CB8AC3E}">
        <p14:creationId xmlns:p14="http://schemas.microsoft.com/office/powerpoint/2010/main" val="264429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068F8-178B-47EB-82B8-BEBB9110AE70}"/>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67B77596-5875-4434-9B2A-2CE90B935C9D}"/>
              </a:ext>
            </a:extLst>
          </p:cNvPr>
          <p:cNvSpPr>
            <a:spLocks noGrp="1"/>
          </p:cNvSpPr>
          <p:nvPr>
            <p:ph type="dt" sz="half" idx="10"/>
          </p:nvPr>
        </p:nvSpPr>
        <p:spPr/>
        <p:txBody>
          <a:bodyPr/>
          <a:lstStyle/>
          <a:p>
            <a:fld id="{BF1CE44E-8DF3-44ED-8994-D849774C8F95}" type="datetime1">
              <a:rPr lang="fr-BE" smtClean="0"/>
              <a:t>29-10-21</a:t>
            </a:fld>
            <a:endParaRPr lang="fr-BE"/>
          </a:p>
        </p:txBody>
      </p:sp>
      <p:sp>
        <p:nvSpPr>
          <p:cNvPr id="4" name="Espace réservé du pied de page 3">
            <a:extLst>
              <a:ext uri="{FF2B5EF4-FFF2-40B4-BE49-F238E27FC236}">
                <a16:creationId xmlns:a16="http://schemas.microsoft.com/office/drawing/2014/main" id="{FDC04F4A-BCAD-4C6D-99C2-CD4BB0677E27}"/>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D4640141-F32F-4072-B20F-210E1D8A5A3B}"/>
              </a:ext>
            </a:extLst>
          </p:cNvPr>
          <p:cNvSpPr>
            <a:spLocks noGrp="1"/>
          </p:cNvSpPr>
          <p:nvPr>
            <p:ph type="sldNum" sz="quarter" idx="12"/>
          </p:nvPr>
        </p:nvSpPr>
        <p:spPr/>
        <p:txBody>
          <a:bodyPr/>
          <a:lstStyle/>
          <a:p>
            <a:fld id="{5D517C6A-E3A1-4314-99C2-3383BD328FA5}" type="slidenum">
              <a:rPr lang="fr-BE" smtClean="0"/>
              <a:t>‹N°›</a:t>
            </a:fld>
            <a:endParaRPr lang="fr-BE"/>
          </a:p>
        </p:txBody>
      </p:sp>
    </p:spTree>
    <p:extLst>
      <p:ext uri="{BB962C8B-B14F-4D97-AF65-F5344CB8AC3E}">
        <p14:creationId xmlns:p14="http://schemas.microsoft.com/office/powerpoint/2010/main" val="128638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2EAB1BE-55A9-4BB7-884F-05A2DAAE6C16}"/>
              </a:ext>
            </a:extLst>
          </p:cNvPr>
          <p:cNvSpPr>
            <a:spLocks noGrp="1"/>
          </p:cNvSpPr>
          <p:nvPr>
            <p:ph type="dt" sz="half" idx="10"/>
          </p:nvPr>
        </p:nvSpPr>
        <p:spPr/>
        <p:txBody>
          <a:bodyPr/>
          <a:lstStyle/>
          <a:p>
            <a:fld id="{FCBEB0E5-CE34-4E37-8578-0F21B51502A6}" type="datetime1">
              <a:rPr lang="fr-BE" smtClean="0"/>
              <a:t>29-10-21</a:t>
            </a:fld>
            <a:endParaRPr lang="fr-BE"/>
          </a:p>
        </p:txBody>
      </p:sp>
      <p:sp>
        <p:nvSpPr>
          <p:cNvPr id="3" name="Espace réservé du pied de page 2">
            <a:extLst>
              <a:ext uri="{FF2B5EF4-FFF2-40B4-BE49-F238E27FC236}">
                <a16:creationId xmlns:a16="http://schemas.microsoft.com/office/drawing/2014/main" id="{C2189759-09B3-4B28-8126-D6AF1855355B}"/>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E87B8125-6184-46E9-9A62-46EF429E3D8A}"/>
              </a:ext>
            </a:extLst>
          </p:cNvPr>
          <p:cNvSpPr>
            <a:spLocks noGrp="1"/>
          </p:cNvSpPr>
          <p:nvPr>
            <p:ph type="sldNum" sz="quarter" idx="12"/>
          </p:nvPr>
        </p:nvSpPr>
        <p:spPr/>
        <p:txBody>
          <a:bodyPr/>
          <a:lstStyle/>
          <a:p>
            <a:fld id="{5D517C6A-E3A1-4314-99C2-3383BD328FA5}" type="slidenum">
              <a:rPr lang="fr-BE" smtClean="0"/>
              <a:t>‹N°›</a:t>
            </a:fld>
            <a:endParaRPr lang="fr-BE"/>
          </a:p>
        </p:txBody>
      </p:sp>
    </p:spTree>
    <p:extLst>
      <p:ext uri="{BB962C8B-B14F-4D97-AF65-F5344CB8AC3E}">
        <p14:creationId xmlns:p14="http://schemas.microsoft.com/office/powerpoint/2010/main" val="326367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BB5D0C-ABCA-4B97-8129-184C0212F4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463802FF-FA7B-41A3-B892-AB7CD80345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14F01707-40EF-4057-862E-1387D24C4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04FF777-CF8D-407E-A7A6-CA8515EC8908}"/>
              </a:ext>
            </a:extLst>
          </p:cNvPr>
          <p:cNvSpPr>
            <a:spLocks noGrp="1"/>
          </p:cNvSpPr>
          <p:nvPr>
            <p:ph type="dt" sz="half" idx="10"/>
          </p:nvPr>
        </p:nvSpPr>
        <p:spPr/>
        <p:txBody>
          <a:bodyPr/>
          <a:lstStyle/>
          <a:p>
            <a:fld id="{857C283B-5066-4B1D-8254-79CC0972D374}" type="datetime1">
              <a:rPr lang="fr-BE" smtClean="0"/>
              <a:t>29-10-21</a:t>
            </a:fld>
            <a:endParaRPr lang="fr-BE"/>
          </a:p>
        </p:txBody>
      </p:sp>
      <p:sp>
        <p:nvSpPr>
          <p:cNvPr id="6" name="Espace réservé du pied de page 5">
            <a:extLst>
              <a:ext uri="{FF2B5EF4-FFF2-40B4-BE49-F238E27FC236}">
                <a16:creationId xmlns:a16="http://schemas.microsoft.com/office/drawing/2014/main" id="{D92B0C75-C354-4FF1-8E65-DF6E2118A79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4D464DB-CB17-450D-826B-5D1B5ABE3E93}"/>
              </a:ext>
            </a:extLst>
          </p:cNvPr>
          <p:cNvSpPr>
            <a:spLocks noGrp="1"/>
          </p:cNvSpPr>
          <p:nvPr>
            <p:ph type="sldNum" sz="quarter" idx="12"/>
          </p:nvPr>
        </p:nvSpPr>
        <p:spPr/>
        <p:txBody>
          <a:bodyPr/>
          <a:lstStyle/>
          <a:p>
            <a:fld id="{5D517C6A-E3A1-4314-99C2-3383BD328FA5}" type="slidenum">
              <a:rPr lang="fr-BE" smtClean="0"/>
              <a:t>‹N°›</a:t>
            </a:fld>
            <a:endParaRPr lang="fr-BE"/>
          </a:p>
        </p:txBody>
      </p:sp>
    </p:spTree>
    <p:extLst>
      <p:ext uri="{BB962C8B-B14F-4D97-AF65-F5344CB8AC3E}">
        <p14:creationId xmlns:p14="http://schemas.microsoft.com/office/powerpoint/2010/main" val="61587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4BD858-2228-488E-9187-6613C4CB53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08C88C96-E92B-45EC-A635-C60A29FE7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64029E24-2347-4783-9216-2B84FEC3B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EF420E1-D73C-411B-A5FF-A2340881094A}"/>
              </a:ext>
            </a:extLst>
          </p:cNvPr>
          <p:cNvSpPr>
            <a:spLocks noGrp="1"/>
          </p:cNvSpPr>
          <p:nvPr>
            <p:ph type="dt" sz="half" idx="10"/>
          </p:nvPr>
        </p:nvSpPr>
        <p:spPr/>
        <p:txBody>
          <a:bodyPr/>
          <a:lstStyle/>
          <a:p>
            <a:fld id="{AAA39F99-075E-42DC-9F84-11A2B3AD747E}" type="datetime1">
              <a:rPr lang="fr-BE" smtClean="0"/>
              <a:t>29-10-21</a:t>
            </a:fld>
            <a:endParaRPr lang="fr-BE"/>
          </a:p>
        </p:txBody>
      </p:sp>
      <p:sp>
        <p:nvSpPr>
          <p:cNvPr id="6" name="Espace réservé du pied de page 5">
            <a:extLst>
              <a:ext uri="{FF2B5EF4-FFF2-40B4-BE49-F238E27FC236}">
                <a16:creationId xmlns:a16="http://schemas.microsoft.com/office/drawing/2014/main" id="{B15E9ACF-4D79-4561-BBDF-CC86FEBBA6A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C8E891EA-A560-45EA-B6AD-398AB9C04ECD}"/>
              </a:ext>
            </a:extLst>
          </p:cNvPr>
          <p:cNvSpPr>
            <a:spLocks noGrp="1"/>
          </p:cNvSpPr>
          <p:nvPr>
            <p:ph type="sldNum" sz="quarter" idx="12"/>
          </p:nvPr>
        </p:nvSpPr>
        <p:spPr/>
        <p:txBody>
          <a:bodyPr/>
          <a:lstStyle/>
          <a:p>
            <a:fld id="{5D517C6A-E3A1-4314-99C2-3383BD328FA5}" type="slidenum">
              <a:rPr lang="fr-BE" smtClean="0"/>
              <a:t>‹N°›</a:t>
            </a:fld>
            <a:endParaRPr lang="fr-BE"/>
          </a:p>
        </p:txBody>
      </p:sp>
    </p:spTree>
    <p:extLst>
      <p:ext uri="{BB962C8B-B14F-4D97-AF65-F5344CB8AC3E}">
        <p14:creationId xmlns:p14="http://schemas.microsoft.com/office/powerpoint/2010/main" val="335203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0AF056F-DC98-4FBC-A52A-6620318008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DFC958F-A19F-4BA1-93B9-FBCCD50D2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92A19F8-A307-43D8-AC85-30E8CCE9A9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982EC-CD33-45F6-B47F-5C8747BDB191}" type="datetime1">
              <a:rPr lang="fr-BE" smtClean="0"/>
              <a:t>29-10-21</a:t>
            </a:fld>
            <a:endParaRPr lang="fr-BE"/>
          </a:p>
        </p:txBody>
      </p:sp>
      <p:sp>
        <p:nvSpPr>
          <p:cNvPr id="5" name="Espace réservé du pied de page 4">
            <a:extLst>
              <a:ext uri="{FF2B5EF4-FFF2-40B4-BE49-F238E27FC236}">
                <a16:creationId xmlns:a16="http://schemas.microsoft.com/office/drawing/2014/main" id="{B4782A78-B35D-4765-A452-983AF102D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CB1A466A-14B0-487F-8CD5-618814458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17C6A-E3A1-4314-99C2-3383BD328FA5}" type="slidenum">
              <a:rPr lang="fr-BE" smtClean="0"/>
              <a:t>‹N°›</a:t>
            </a:fld>
            <a:endParaRPr lang="fr-BE"/>
          </a:p>
        </p:txBody>
      </p:sp>
    </p:spTree>
    <p:extLst>
      <p:ext uri="{BB962C8B-B14F-4D97-AF65-F5344CB8AC3E}">
        <p14:creationId xmlns:p14="http://schemas.microsoft.com/office/powerpoint/2010/main" val="2997565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who.int/fr/emergencies/diseases/novel-coronavirus-2019/advice-for-publi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rand.org/pubs/research_reports/RR1605.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63DAC69-86AE-44BE-AD4F-700A95120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25" y="84761"/>
            <a:ext cx="2470901" cy="2473503"/>
          </a:xfrm>
          <a:prstGeom prst="rect">
            <a:avLst/>
          </a:prstGeom>
        </p:spPr>
      </p:pic>
      <p:sp>
        <p:nvSpPr>
          <p:cNvPr id="2" name="Titre 1">
            <a:extLst>
              <a:ext uri="{FF2B5EF4-FFF2-40B4-BE49-F238E27FC236}">
                <a16:creationId xmlns:a16="http://schemas.microsoft.com/office/drawing/2014/main" id="{4C4D8CAB-67A2-4CA9-975E-980DBA056530}"/>
              </a:ext>
            </a:extLst>
          </p:cNvPr>
          <p:cNvSpPr>
            <a:spLocks noGrp="1"/>
          </p:cNvSpPr>
          <p:nvPr>
            <p:ph type="ctrTitle"/>
          </p:nvPr>
        </p:nvSpPr>
        <p:spPr>
          <a:xfrm>
            <a:off x="2732924" y="1294544"/>
            <a:ext cx="7976615" cy="2001284"/>
          </a:xfrm>
          <a:ln>
            <a:solidFill>
              <a:srgbClr val="FF0000"/>
            </a:solidFill>
          </a:ln>
        </p:spPr>
        <p:txBody>
          <a:bodyPr>
            <a:normAutofit/>
          </a:bodyPr>
          <a:lstStyle/>
          <a:p>
            <a:r>
              <a:rPr lang="fr-FR" sz="4400" dirty="0">
                <a:latin typeface="Amasis MT Pro Black" panose="02040A04050005020304" pitchFamily="18" charset="0"/>
              </a:rPr>
              <a:t>Impact de la maladie à COVID-19 sur la pratique médicale en Afrique</a:t>
            </a:r>
            <a:endParaRPr lang="fr-BE" sz="4400" dirty="0">
              <a:latin typeface="Amasis MT Pro Black" panose="02040A04050005020304" pitchFamily="18" charset="0"/>
            </a:endParaRPr>
          </a:p>
        </p:txBody>
      </p:sp>
      <p:sp>
        <p:nvSpPr>
          <p:cNvPr id="3" name="Sous-titre 2">
            <a:extLst>
              <a:ext uri="{FF2B5EF4-FFF2-40B4-BE49-F238E27FC236}">
                <a16:creationId xmlns:a16="http://schemas.microsoft.com/office/drawing/2014/main" id="{6C9F88D5-0774-4274-9792-0C33C1C12AF6}"/>
              </a:ext>
            </a:extLst>
          </p:cNvPr>
          <p:cNvSpPr>
            <a:spLocks noGrp="1"/>
          </p:cNvSpPr>
          <p:nvPr>
            <p:ph type="subTitle" idx="1"/>
          </p:nvPr>
        </p:nvSpPr>
        <p:spPr>
          <a:xfrm>
            <a:off x="2732924" y="3761377"/>
            <a:ext cx="7976616" cy="1046929"/>
          </a:xfrm>
        </p:spPr>
        <p:txBody>
          <a:bodyPr>
            <a:normAutofit/>
          </a:bodyPr>
          <a:lstStyle/>
          <a:p>
            <a:r>
              <a:rPr lang="fr-FR" sz="2800" i="1" dirty="0"/>
              <a:t>Pr TM YAMÉOGO</a:t>
            </a:r>
          </a:p>
          <a:p>
            <a:r>
              <a:rPr lang="fr-FR" sz="2800" i="1" dirty="0"/>
              <a:t>INSSA, Université Nazi BONI, Burkina Faso</a:t>
            </a:r>
            <a:endParaRPr lang="fr-BE" sz="2800" i="1" dirty="0"/>
          </a:p>
        </p:txBody>
      </p:sp>
      <p:pic>
        <p:nvPicPr>
          <p:cNvPr id="7" name="Image 6">
            <a:extLst>
              <a:ext uri="{FF2B5EF4-FFF2-40B4-BE49-F238E27FC236}">
                <a16:creationId xmlns:a16="http://schemas.microsoft.com/office/drawing/2014/main" id="{22280BE1-CC1A-44F8-A2B7-96ACBC97D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0319" y="4808306"/>
            <a:ext cx="1736333" cy="1738161"/>
          </a:xfrm>
          <a:prstGeom prst="rect">
            <a:avLst/>
          </a:prstGeom>
        </p:spPr>
      </p:pic>
    </p:spTree>
    <p:extLst>
      <p:ext uri="{BB962C8B-B14F-4D97-AF65-F5344CB8AC3E}">
        <p14:creationId xmlns:p14="http://schemas.microsoft.com/office/powerpoint/2010/main" val="65150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DA7E0DD-41F0-4D46-883E-95CB5D729C99}"/>
              </a:ext>
            </a:extLst>
          </p:cNvPr>
          <p:cNvPicPr>
            <a:picLocks noChangeAspect="1"/>
          </p:cNvPicPr>
          <p:nvPr/>
        </p:nvPicPr>
        <p:blipFill>
          <a:blip r:embed="rId2"/>
          <a:stretch>
            <a:fillRect/>
          </a:stretch>
        </p:blipFill>
        <p:spPr>
          <a:xfrm>
            <a:off x="3352800" y="200025"/>
            <a:ext cx="5486400" cy="6457950"/>
          </a:xfrm>
          <a:prstGeom prst="rect">
            <a:avLst/>
          </a:prstGeom>
        </p:spPr>
      </p:pic>
      <p:sp>
        <p:nvSpPr>
          <p:cNvPr id="5" name="Espace réservé de la date 4">
            <a:extLst>
              <a:ext uri="{FF2B5EF4-FFF2-40B4-BE49-F238E27FC236}">
                <a16:creationId xmlns:a16="http://schemas.microsoft.com/office/drawing/2014/main" id="{93300555-2984-4CC7-86D3-9471FAFABCC6}"/>
              </a:ext>
            </a:extLst>
          </p:cNvPr>
          <p:cNvSpPr>
            <a:spLocks noGrp="1"/>
          </p:cNvSpPr>
          <p:nvPr>
            <p:ph type="dt" sz="half" idx="10"/>
          </p:nvPr>
        </p:nvSpPr>
        <p:spPr/>
        <p:txBody>
          <a:bodyPr/>
          <a:lstStyle/>
          <a:p>
            <a:fld id="{9449EA0D-C3E7-47C5-833E-65278B89E227}" type="datetime1">
              <a:rPr lang="fr-BE" smtClean="0"/>
              <a:t>29-10-21</a:t>
            </a:fld>
            <a:endParaRPr lang="fr-BE"/>
          </a:p>
        </p:txBody>
      </p:sp>
      <p:sp>
        <p:nvSpPr>
          <p:cNvPr id="6" name="Espace réservé du numéro de diapositive 5">
            <a:extLst>
              <a:ext uri="{FF2B5EF4-FFF2-40B4-BE49-F238E27FC236}">
                <a16:creationId xmlns:a16="http://schemas.microsoft.com/office/drawing/2014/main" id="{F837F859-218E-4B22-BC21-34FC3E8C87E1}"/>
              </a:ext>
            </a:extLst>
          </p:cNvPr>
          <p:cNvSpPr>
            <a:spLocks noGrp="1"/>
          </p:cNvSpPr>
          <p:nvPr>
            <p:ph type="sldNum" sz="quarter" idx="12"/>
          </p:nvPr>
        </p:nvSpPr>
        <p:spPr/>
        <p:txBody>
          <a:bodyPr/>
          <a:lstStyle/>
          <a:p>
            <a:fld id="{5D517C6A-E3A1-4314-99C2-3383BD328FA5}" type="slidenum">
              <a:rPr lang="fr-BE" smtClean="0"/>
              <a:t>10</a:t>
            </a:fld>
            <a:endParaRPr lang="fr-BE"/>
          </a:p>
        </p:txBody>
      </p:sp>
    </p:spTree>
    <p:extLst>
      <p:ext uri="{BB962C8B-B14F-4D97-AF65-F5344CB8AC3E}">
        <p14:creationId xmlns:p14="http://schemas.microsoft.com/office/powerpoint/2010/main" val="396046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2968B5F-B79B-4472-BBA0-6CF9249247AB}"/>
              </a:ext>
            </a:extLst>
          </p:cNvPr>
          <p:cNvSpPr>
            <a:spLocks noGrp="1"/>
          </p:cNvSpPr>
          <p:nvPr>
            <p:ph idx="1"/>
          </p:nvPr>
        </p:nvSpPr>
        <p:spPr>
          <a:xfrm>
            <a:off x="432798" y="811542"/>
            <a:ext cx="11326403" cy="5414302"/>
          </a:xfrm>
        </p:spPr>
        <p:txBody>
          <a:bodyPr>
            <a:normAutofit fontScale="92500" lnSpcReduction="20000"/>
          </a:bodyPr>
          <a:lstStyle/>
          <a:p>
            <a:pPr marL="0" indent="0" algn="just">
              <a:buNone/>
            </a:pPr>
            <a:r>
              <a:rPr lang="fr-FR" b="1" u="sng" dirty="0">
                <a:solidFill>
                  <a:srgbClr val="C00000"/>
                </a:solidFill>
              </a:rPr>
              <a:t>A</a:t>
            </a:r>
            <a:r>
              <a:rPr lang="fr-FR" b="1" u="sng" dirty="0">
                <a:solidFill>
                  <a:srgbClr val="C00000"/>
                </a:solidFill>
                <a:hlinkClick r:id="rId2">
                  <a:extLst>
                    <a:ext uri="{A12FA001-AC4F-418D-AE19-62706E023703}">
                      <ahyp:hlinkClr xmlns:ahyp="http://schemas.microsoft.com/office/drawing/2018/hyperlinkcolor" val="tx"/>
                    </a:ext>
                  </a:extLst>
                </a:hlinkClick>
              </a:rPr>
              <a:t>doption de mesures </a:t>
            </a:r>
            <a:r>
              <a:rPr lang="fr-FR" b="1" u="sng" dirty="0">
                <a:solidFill>
                  <a:srgbClr val="C00000"/>
                </a:solidFill>
              </a:rPr>
              <a:t>universelles </a:t>
            </a:r>
            <a:r>
              <a:rPr lang="fr-FR" b="1" dirty="0"/>
              <a:t>: OMS, CDC Afrique, CDC États-Unis et autres organismes</a:t>
            </a:r>
          </a:p>
          <a:p>
            <a:pPr marL="0" indent="0" algn="just">
              <a:buNone/>
            </a:pPr>
            <a:endParaRPr lang="fr-FR" sz="1700" dirty="0"/>
          </a:p>
          <a:p>
            <a:pPr marL="514350" indent="-514350" algn="just">
              <a:buFont typeface="+mj-lt"/>
              <a:buAutoNum type="arabicPeriod"/>
            </a:pPr>
            <a:r>
              <a:rPr lang="fr-FR" sz="2400" dirty="0">
                <a:latin typeface="Arial" panose="020B0604020202020204" pitchFamily="34" charset="0"/>
                <a:cs typeface="Arial" panose="020B0604020202020204" pitchFamily="34" charset="0"/>
              </a:rPr>
              <a:t>Se laver fréquemment les mains. Se laver régulièrement et soigneusement les mains avec une solution hydroalcoolique ou à l’eau et au savon.</a:t>
            </a:r>
          </a:p>
          <a:p>
            <a:pPr marL="514350" indent="-514350" algn="just">
              <a:buFont typeface="+mj-lt"/>
              <a:buAutoNum type="arabicPeriod"/>
            </a:pPr>
            <a:r>
              <a:rPr lang="fr-FR" sz="2400" dirty="0">
                <a:latin typeface="Arial" panose="020B0604020202020204" pitchFamily="34" charset="0"/>
                <a:cs typeface="Arial" panose="020B0604020202020204" pitchFamily="34" charset="0"/>
              </a:rPr>
              <a:t>Éviter les contacts proches. Maintenir une distance d’au moins 1 mètre avec les autres personnes, en particulier si elles toussent, éternuent ou ont de la fièvre.</a:t>
            </a:r>
          </a:p>
          <a:p>
            <a:pPr marL="514350" indent="-514350" algn="just">
              <a:buFont typeface="+mj-lt"/>
              <a:buAutoNum type="arabicPeriod"/>
            </a:pPr>
            <a:r>
              <a:rPr lang="fr-FR" sz="2400" dirty="0">
                <a:latin typeface="Arial" panose="020B0604020202020204" pitchFamily="34" charset="0"/>
                <a:cs typeface="Arial" panose="020B0604020202020204" pitchFamily="34" charset="0"/>
              </a:rPr>
              <a:t>Éviter de se toucher les yeux, le nez et la bouche.</a:t>
            </a:r>
          </a:p>
          <a:p>
            <a:pPr marL="514350" indent="-514350" algn="just">
              <a:buFont typeface="+mj-lt"/>
              <a:buAutoNum type="arabicPeriod"/>
            </a:pPr>
            <a:r>
              <a:rPr lang="fr-FR" sz="2400" dirty="0">
                <a:latin typeface="Arial" panose="020B0604020202020204" pitchFamily="34" charset="0"/>
                <a:cs typeface="Arial" panose="020B0604020202020204" pitchFamily="34" charset="0"/>
              </a:rPr>
              <a:t>Respecter les règles d’hygiène respiratoire. Se couvrir la bouche et le nez avec le pli du coude ou avec un mouchoir en cas de toux ou d’éternuement. Jeter le mouchoir immédiatement après dans une poubelle fermée.</a:t>
            </a:r>
          </a:p>
          <a:p>
            <a:pPr marL="514350" indent="-514350" algn="just">
              <a:buFont typeface="+mj-lt"/>
              <a:buAutoNum type="arabicPeriod"/>
            </a:pPr>
            <a:r>
              <a:rPr lang="fr-FR" sz="2400" dirty="0">
                <a:latin typeface="Arial" panose="020B0604020202020204" pitchFamily="34" charset="0"/>
                <a:cs typeface="Arial" panose="020B0604020202020204" pitchFamily="34" charset="0"/>
              </a:rPr>
              <a:t>En cas de fièvre, de toux et de difficultés respiratoires, consultez un médecin sans tarder.</a:t>
            </a:r>
          </a:p>
          <a:p>
            <a:pPr marL="514350" indent="-514350" algn="just">
              <a:buFont typeface="+mj-lt"/>
              <a:buAutoNum type="arabicPeriod"/>
            </a:pPr>
            <a:r>
              <a:rPr lang="fr-FR" sz="2400" dirty="0">
                <a:latin typeface="Arial" panose="020B0604020202020204" pitchFamily="34" charset="0"/>
                <a:cs typeface="Arial" panose="020B0604020202020204" pitchFamily="34" charset="0"/>
              </a:rPr>
              <a:t>Restez chez vous si des symptômes apparaissent. Consultez un médecin suffisamment tôt en cas de fièvre, de toux et de difficultés respiratoires. Suivez les instructions des autorités sanitaires locales.</a:t>
            </a:r>
          </a:p>
          <a:p>
            <a:pPr marL="514350" indent="-514350" algn="just">
              <a:buFont typeface="+mj-lt"/>
              <a:buAutoNum type="arabicPeriod"/>
            </a:pPr>
            <a:r>
              <a:rPr lang="fr-FR" sz="2400" dirty="0">
                <a:latin typeface="Arial" panose="020B0604020202020204" pitchFamily="34" charset="0"/>
                <a:cs typeface="Arial" panose="020B0604020202020204" pitchFamily="34" charset="0"/>
              </a:rPr>
              <a:t>De nombreux pays ont restreint la taille des rassemblements afin de limiter la propagation de la maladie. </a:t>
            </a:r>
          </a:p>
          <a:p>
            <a:endParaRPr lang="fr-BE" dirty="0"/>
          </a:p>
        </p:txBody>
      </p:sp>
      <p:sp>
        <p:nvSpPr>
          <p:cNvPr id="4" name="Espace réservé de la date 3">
            <a:extLst>
              <a:ext uri="{FF2B5EF4-FFF2-40B4-BE49-F238E27FC236}">
                <a16:creationId xmlns:a16="http://schemas.microsoft.com/office/drawing/2014/main" id="{7FBE7F74-D869-4A5D-B2C5-EDDE50506D16}"/>
              </a:ext>
            </a:extLst>
          </p:cNvPr>
          <p:cNvSpPr>
            <a:spLocks noGrp="1"/>
          </p:cNvSpPr>
          <p:nvPr>
            <p:ph type="dt" sz="half" idx="10"/>
          </p:nvPr>
        </p:nvSpPr>
        <p:spPr/>
        <p:txBody>
          <a:bodyPr/>
          <a:lstStyle/>
          <a:p>
            <a:fld id="{9146989C-F3B5-40C7-B5FD-2316C3CB2281}" type="datetime1">
              <a:rPr lang="fr-BE" smtClean="0"/>
              <a:t>29-10-21</a:t>
            </a:fld>
            <a:endParaRPr lang="fr-BE"/>
          </a:p>
        </p:txBody>
      </p:sp>
      <p:sp>
        <p:nvSpPr>
          <p:cNvPr id="5" name="Espace réservé du numéro de diapositive 4">
            <a:extLst>
              <a:ext uri="{FF2B5EF4-FFF2-40B4-BE49-F238E27FC236}">
                <a16:creationId xmlns:a16="http://schemas.microsoft.com/office/drawing/2014/main" id="{2A6E83B7-1421-4FF2-9B49-5285D4271C47}"/>
              </a:ext>
            </a:extLst>
          </p:cNvPr>
          <p:cNvSpPr>
            <a:spLocks noGrp="1"/>
          </p:cNvSpPr>
          <p:nvPr>
            <p:ph type="sldNum" sz="quarter" idx="12"/>
          </p:nvPr>
        </p:nvSpPr>
        <p:spPr/>
        <p:txBody>
          <a:bodyPr/>
          <a:lstStyle/>
          <a:p>
            <a:fld id="{5D517C6A-E3A1-4314-99C2-3383BD328FA5}" type="slidenum">
              <a:rPr lang="fr-BE" smtClean="0"/>
              <a:t>11</a:t>
            </a:fld>
            <a:endParaRPr lang="fr-BE"/>
          </a:p>
        </p:txBody>
      </p:sp>
      <p:sp>
        <p:nvSpPr>
          <p:cNvPr id="6" name="Titre 1">
            <a:extLst>
              <a:ext uri="{FF2B5EF4-FFF2-40B4-BE49-F238E27FC236}">
                <a16:creationId xmlns:a16="http://schemas.microsoft.com/office/drawing/2014/main" id="{1D98FBEE-8498-4736-BD8A-4B6A36C1C3A9}"/>
              </a:ext>
            </a:extLst>
          </p:cNvPr>
          <p:cNvSpPr>
            <a:spLocks noGrp="1"/>
          </p:cNvSpPr>
          <p:nvPr>
            <p:ph type="title"/>
          </p:nvPr>
        </p:nvSpPr>
        <p:spPr>
          <a:xfrm>
            <a:off x="0" y="0"/>
            <a:ext cx="12192000" cy="681037"/>
          </a:xfrm>
          <a:solidFill>
            <a:srgbClr val="FF9999"/>
          </a:solidFill>
        </p:spPr>
        <p:txBody>
          <a:bodyPr>
            <a:normAutofit fontScale="90000"/>
          </a:bodyPr>
          <a:lstStyle/>
          <a:p>
            <a:r>
              <a:rPr lang="fr-FR" dirty="0"/>
              <a:t>I. </a:t>
            </a:r>
            <a:r>
              <a:rPr lang="fr-FR" sz="3600" b="1" dirty="0"/>
              <a:t>Dispositions institutionnelles sanitaires</a:t>
            </a:r>
            <a:endParaRPr lang="fr-BE" b="1" dirty="0"/>
          </a:p>
        </p:txBody>
      </p:sp>
    </p:spTree>
    <p:extLst>
      <p:ext uri="{BB962C8B-B14F-4D97-AF65-F5344CB8AC3E}">
        <p14:creationId xmlns:p14="http://schemas.microsoft.com/office/powerpoint/2010/main" val="157768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C8787E-417C-4BD7-B7CA-B470A0C47FF4}"/>
              </a:ext>
            </a:extLst>
          </p:cNvPr>
          <p:cNvSpPr>
            <a:spLocks noGrp="1"/>
          </p:cNvSpPr>
          <p:nvPr>
            <p:ph idx="1"/>
          </p:nvPr>
        </p:nvSpPr>
        <p:spPr>
          <a:xfrm>
            <a:off x="714911" y="1718727"/>
            <a:ext cx="11018178" cy="3236359"/>
          </a:xfrm>
          <a:ln>
            <a:solidFill>
              <a:srgbClr val="FF0000"/>
            </a:solidFill>
          </a:ln>
        </p:spPr>
        <p:txBody>
          <a:bodyPr>
            <a:normAutofit/>
          </a:bodyPr>
          <a:lstStyle/>
          <a:p>
            <a:pPr>
              <a:buFont typeface="Wingdings" panose="05000000000000000000" pitchFamily="2" charset="2"/>
              <a:buChar char="Ø"/>
            </a:pPr>
            <a:r>
              <a:rPr lang="fr-FR" dirty="0">
                <a:effectLst/>
                <a:latin typeface="Arial" panose="020B0604020202020204" pitchFamily="34" charset="0"/>
              </a:rPr>
              <a:t>  Réactions assez rapide de la plupart des pays :</a:t>
            </a:r>
          </a:p>
          <a:p>
            <a:pPr lvl="1">
              <a:spcAft>
                <a:spcPts val="1800"/>
              </a:spcAft>
              <a:buFont typeface="Wingdings" panose="05000000000000000000" pitchFamily="2" charset="2"/>
              <a:buChar char="§"/>
            </a:pPr>
            <a:r>
              <a:rPr lang="fr-FR" dirty="0">
                <a:effectLst/>
                <a:latin typeface="Arial" panose="020B0604020202020204" pitchFamily="34" charset="0"/>
              </a:rPr>
              <a:t>Quarantaines, confinements et fermetures des frontières</a:t>
            </a:r>
          </a:p>
          <a:p>
            <a:pPr>
              <a:spcAft>
                <a:spcPts val="1800"/>
              </a:spcAft>
              <a:buFont typeface="Wingdings" panose="05000000000000000000" pitchFamily="2" charset="2"/>
              <a:buChar char="Ø"/>
            </a:pPr>
            <a:r>
              <a:rPr lang="fr-FR" dirty="0">
                <a:effectLst/>
                <a:latin typeface="Arial" panose="020B0604020202020204" pitchFamily="34" charset="0"/>
              </a:rPr>
              <a:t>  Les pays à niveau de dépistage élevé : taux d’infection plus bas</a:t>
            </a:r>
          </a:p>
          <a:p>
            <a:pPr>
              <a:buFont typeface="Wingdings" panose="05000000000000000000" pitchFamily="2" charset="2"/>
              <a:buChar char="Ø"/>
            </a:pPr>
            <a:r>
              <a:rPr lang="fr-FR" dirty="0">
                <a:latin typeface="Arial" panose="020B0604020202020204" pitchFamily="34" charset="0"/>
              </a:rPr>
              <a:t>  M</a:t>
            </a:r>
            <a:r>
              <a:rPr lang="fr-FR" dirty="0">
                <a:effectLst/>
                <a:latin typeface="Arial" panose="020B0604020202020204" pitchFamily="34" charset="0"/>
              </a:rPr>
              <a:t>ais capacités limitées : pas de taux précis de transmission,</a:t>
            </a:r>
          </a:p>
          <a:p>
            <a:pPr marL="0" indent="0">
              <a:spcAft>
                <a:spcPts val="1800"/>
              </a:spcAft>
              <a:buNone/>
            </a:pPr>
            <a:r>
              <a:rPr lang="fr-FR" dirty="0">
                <a:latin typeface="Arial" panose="020B0604020202020204" pitchFamily="34" charset="0"/>
              </a:rPr>
              <a:t>     </a:t>
            </a:r>
            <a:r>
              <a:rPr lang="fr-FR" dirty="0">
                <a:effectLst/>
                <a:latin typeface="Arial" panose="020B0604020202020204" pitchFamily="34" charset="0"/>
              </a:rPr>
              <a:t>d’hospitalisation et de mortalité</a:t>
            </a:r>
          </a:p>
        </p:txBody>
      </p:sp>
      <p:sp>
        <p:nvSpPr>
          <p:cNvPr id="4" name="Espace réservé de la date 3">
            <a:extLst>
              <a:ext uri="{FF2B5EF4-FFF2-40B4-BE49-F238E27FC236}">
                <a16:creationId xmlns:a16="http://schemas.microsoft.com/office/drawing/2014/main" id="{24EFC80E-5EC4-4CB3-B098-81650300276B}"/>
              </a:ext>
            </a:extLst>
          </p:cNvPr>
          <p:cNvSpPr>
            <a:spLocks noGrp="1"/>
          </p:cNvSpPr>
          <p:nvPr>
            <p:ph type="dt" sz="half" idx="10"/>
          </p:nvPr>
        </p:nvSpPr>
        <p:spPr/>
        <p:txBody>
          <a:bodyPr/>
          <a:lstStyle/>
          <a:p>
            <a:fld id="{9FF5B4B0-F73A-4777-9B52-0276F8BA591D}" type="datetime1">
              <a:rPr lang="fr-BE" smtClean="0"/>
              <a:t>29-10-21</a:t>
            </a:fld>
            <a:endParaRPr lang="fr-BE" dirty="0"/>
          </a:p>
        </p:txBody>
      </p:sp>
      <p:sp>
        <p:nvSpPr>
          <p:cNvPr id="5" name="Espace réservé du numéro de diapositive 4">
            <a:extLst>
              <a:ext uri="{FF2B5EF4-FFF2-40B4-BE49-F238E27FC236}">
                <a16:creationId xmlns:a16="http://schemas.microsoft.com/office/drawing/2014/main" id="{9029F3EB-FAFD-4500-B9E1-C81C9092C6DF}"/>
              </a:ext>
            </a:extLst>
          </p:cNvPr>
          <p:cNvSpPr>
            <a:spLocks noGrp="1"/>
          </p:cNvSpPr>
          <p:nvPr>
            <p:ph type="sldNum" sz="quarter" idx="12"/>
          </p:nvPr>
        </p:nvSpPr>
        <p:spPr/>
        <p:txBody>
          <a:bodyPr/>
          <a:lstStyle/>
          <a:p>
            <a:fld id="{5D517C6A-E3A1-4314-99C2-3383BD328FA5}" type="slidenum">
              <a:rPr lang="fr-BE" smtClean="0"/>
              <a:t>12</a:t>
            </a:fld>
            <a:endParaRPr lang="fr-BE"/>
          </a:p>
        </p:txBody>
      </p:sp>
      <p:sp>
        <p:nvSpPr>
          <p:cNvPr id="6" name="Titre 1">
            <a:extLst>
              <a:ext uri="{FF2B5EF4-FFF2-40B4-BE49-F238E27FC236}">
                <a16:creationId xmlns:a16="http://schemas.microsoft.com/office/drawing/2014/main" id="{FEB1332D-3624-4C79-B080-F7750C3510FC}"/>
              </a:ext>
            </a:extLst>
          </p:cNvPr>
          <p:cNvSpPr>
            <a:spLocks noGrp="1"/>
          </p:cNvSpPr>
          <p:nvPr>
            <p:ph type="title"/>
          </p:nvPr>
        </p:nvSpPr>
        <p:spPr>
          <a:xfrm>
            <a:off x="0" y="0"/>
            <a:ext cx="12192000" cy="681037"/>
          </a:xfrm>
          <a:solidFill>
            <a:srgbClr val="FF9999"/>
          </a:solidFill>
        </p:spPr>
        <p:txBody>
          <a:bodyPr>
            <a:normAutofit fontScale="90000"/>
          </a:bodyPr>
          <a:lstStyle/>
          <a:p>
            <a:r>
              <a:rPr lang="fr-FR" dirty="0"/>
              <a:t>II. </a:t>
            </a:r>
            <a:r>
              <a:rPr lang="fr-FR" sz="3600" b="1" dirty="0"/>
              <a:t>Corollaires des dispositions institutionnelles sanitaires</a:t>
            </a:r>
            <a:endParaRPr lang="fr-BE" b="1" dirty="0"/>
          </a:p>
        </p:txBody>
      </p:sp>
    </p:spTree>
    <p:extLst>
      <p:ext uri="{BB962C8B-B14F-4D97-AF65-F5344CB8AC3E}">
        <p14:creationId xmlns:p14="http://schemas.microsoft.com/office/powerpoint/2010/main" val="23395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C3BD6D-742F-439F-8ED4-2D70D6C13FCB}"/>
              </a:ext>
            </a:extLst>
          </p:cNvPr>
          <p:cNvSpPr>
            <a:spLocks noGrp="1"/>
          </p:cNvSpPr>
          <p:nvPr>
            <p:ph type="title"/>
          </p:nvPr>
        </p:nvSpPr>
        <p:spPr/>
        <p:txBody>
          <a:bodyPr/>
          <a:lstStyle/>
          <a:p>
            <a:endParaRPr lang="fr-BE"/>
          </a:p>
        </p:txBody>
      </p:sp>
      <p:pic>
        <p:nvPicPr>
          <p:cNvPr id="4" name="Image 3">
            <a:extLst>
              <a:ext uri="{FF2B5EF4-FFF2-40B4-BE49-F238E27FC236}">
                <a16:creationId xmlns:a16="http://schemas.microsoft.com/office/drawing/2014/main" id="{6F2F3C34-728A-42D6-AEE2-8A7411E1C488}"/>
              </a:ext>
            </a:extLst>
          </p:cNvPr>
          <p:cNvPicPr>
            <a:picLocks noChangeAspect="1"/>
          </p:cNvPicPr>
          <p:nvPr/>
        </p:nvPicPr>
        <p:blipFill>
          <a:blip r:embed="rId2"/>
          <a:stretch>
            <a:fillRect/>
          </a:stretch>
        </p:blipFill>
        <p:spPr>
          <a:xfrm>
            <a:off x="0" y="69351"/>
            <a:ext cx="12192000" cy="5400675"/>
          </a:xfrm>
          <a:prstGeom prst="rect">
            <a:avLst/>
          </a:prstGeom>
        </p:spPr>
      </p:pic>
      <p:pic>
        <p:nvPicPr>
          <p:cNvPr id="6" name="Image 5">
            <a:extLst>
              <a:ext uri="{FF2B5EF4-FFF2-40B4-BE49-F238E27FC236}">
                <a16:creationId xmlns:a16="http://schemas.microsoft.com/office/drawing/2014/main" id="{6F7AE1E0-1069-462B-8772-FD59E9C052C0}"/>
              </a:ext>
            </a:extLst>
          </p:cNvPr>
          <p:cNvPicPr>
            <a:picLocks noChangeAspect="1"/>
          </p:cNvPicPr>
          <p:nvPr/>
        </p:nvPicPr>
        <p:blipFill>
          <a:blip r:embed="rId3"/>
          <a:stretch>
            <a:fillRect/>
          </a:stretch>
        </p:blipFill>
        <p:spPr>
          <a:xfrm>
            <a:off x="2546440" y="5430002"/>
            <a:ext cx="7162640" cy="1358647"/>
          </a:xfrm>
          <a:prstGeom prst="rect">
            <a:avLst/>
          </a:prstGeom>
        </p:spPr>
      </p:pic>
      <p:sp>
        <p:nvSpPr>
          <p:cNvPr id="7" name="Espace réservé de la date 6">
            <a:extLst>
              <a:ext uri="{FF2B5EF4-FFF2-40B4-BE49-F238E27FC236}">
                <a16:creationId xmlns:a16="http://schemas.microsoft.com/office/drawing/2014/main" id="{0C868DF4-1C54-4294-8A5E-B18A8C7BB9B3}"/>
              </a:ext>
            </a:extLst>
          </p:cNvPr>
          <p:cNvSpPr>
            <a:spLocks noGrp="1"/>
          </p:cNvSpPr>
          <p:nvPr>
            <p:ph type="dt" sz="half" idx="10"/>
          </p:nvPr>
        </p:nvSpPr>
        <p:spPr/>
        <p:txBody>
          <a:bodyPr/>
          <a:lstStyle/>
          <a:p>
            <a:fld id="{ABE0956B-5F36-4849-B42E-F5BFF9CE4A56}" type="datetime1">
              <a:rPr lang="fr-BE" smtClean="0"/>
              <a:t>29-10-21</a:t>
            </a:fld>
            <a:endParaRPr lang="fr-BE"/>
          </a:p>
        </p:txBody>
      </p:sp>
      <p:sp>
        <p:nvSpPr>
          <p:cNvPr id="8" name="Espace réservé du numéro de diapositive 7">
            <a:extLst>
              <a:ext uri="{FF2B5EF4-FFF2-40B4-BE49-F238E27FC236}">
                <a16:creationId xmlns:a16="http://schemas.microsoft.com/office/drawing/2014/main" id="{9F435A12-24AA-4F70-9C6E-8D2E2B857119}"/>
              </a:ext>
            </a:extLst>
          </p:cNvPr>
          <p:cNvSpPr>
            <a:spLocks noGrp="1"/>
          </p:cNvSpPr>
          <p:nvPr>
            <p:ph type="sldNum" sz="quarter" idx="12"/>
          </p:nvPr>
        </p:nvSpPr>
        <p:spPr/>
        <p:txBody>
          <a:bodyPr/>
          <a:lstStyle/>
          <a:p>
            <a:fld id="{5D517C6A-E3A1-4314-99C2-3383BD328FA5}" type="slidenum">
              <a:rPr lang="fr-BE" smtClean="0"/>
              <a:t>13</a:t>
            </a:fld>
            <a:endParaRPr lang="fr-BE"/>
          </a:p>
        </p:txBody>
      </p:sp>
    </p:spTree>
    <p:extLst>
      <p:ext uri="{BB962C8B-B14F-4D97-AF65-F5344CB8AC3E}">
        <p14:creationId xmlns:p14="http://schemas.microsoft.com/office/powerpoint/2010/main" val="59427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D535EFA-8F47-4C8F-AD68-F2252C902997}"/>
              </a:ext>
            </a:extLst>
          </p:cNvPr>
          <p:cNvPicPr>
            <a:picLocks noGrp="1" noChangeAspect="1"/>
          </p:cNvPicPr>
          <p:nvPr>
            <p:ph idx="1"/>
          </p:nvPr>
        </p:nvPicPr>
        <p:blipFill>
          <a:blip r:embed="rId2"/>
          <a:stretch>
            <a:fillRect/>
          </a:stretch>
        </p:blipFill>
        <p:spPr>
          <a:xfrm>
            <a:off x="3340147" y="809427"/>
            <a:ext cx="4694244" cy="3520683"/>
          </a:xfrm>
        </p:spPr>
      </p:pic>
      <p:sp>
        <p:nvSpPr>
          <p:cNvPr id="6" name="Espace réservé de la date 5">
            <a:extLst>
              <a:ext uri="{FF2B5EF4-FFF2-40B4-BE49-F238E27FC236}">
                <a16:creationId xmlns:a16="http://schemas.microsoft.com/office/drawing/2014/main" id="{AC5C95AA-956C-48A1-944B-BC0607F62625}"/>
              </a:ext>
            </a:extLst>
          </p:cNvPr>
          <p:cNvSpPr>
            <a:spLocks noGrp="1"/>
          </p:cNvSpPr>
          <p:nvPr>
            <p:ph type="dt" sz="half" idx="10"/>
          </p:nvPr>
        </p:nvSpPr>
        <p:spPr/>
        <p:txBody>
          <a:bodyPr/>
          <a:lstStyle/>
          <a:p>
            <a:fld id="{0138267D-3032-479F-B90D-A1D4B1451CC0}" type="datetime1">
              <a:rPr lang="fr-BE" smtClean="0"/>
              <a:t>29-10-21</a:t>
            </a:fld>
            <a:endParaRPr lang="fr-BE"/>
          </a:p>
        </p:txBody>
      </p:sp>
      <p:sp>
        <p:nvSpPr>
          <p:cNvPr id="7" name="Espace réservé du numéro de diapositive 6">
            <a:extLst>
              <a:ext uri="{FF2B5EF4-FFF2-40B4-BE49-F238E27FC236}">
                <a16:creationId xmlns:a16="http://schemas.microsoft.com/office/drawing/2014/main" id="{EB31150C-4F4B-4407-BF44-BE7CFE4A0417}"/>
              </a:ext>
            </a:extLst>
          </p:cNvPr>
          <p:cNvSpPr>
            <a:spLocks noGrp="1"/>
          </p:cNvSpPr>
          <p:nvPr>
            <p:ph type="sldNum" sz="quarter" idx="12"/>
          </p:nvPr>
        </p:nvSpPr>
        <p:spPr>
          <a:xfrm>
            <a:off x="8610602" y="6356350"/>
            <a:ext cx="2743200" cy="365125"/>
          </a:xfrm>
        </p:spPr>
        <p:txBody>
          <a:bodyPr/>
          <a:lstStyle/>
          <a:p>
            <a:fld id="{5D517C6A-E3A1-4314-99C2-3383BD328FA5}" type="slidenum">
              <a:rPr lang="fr-BE" smtClean="0"/>
              <a:t>14</a:t>
            </a:fld>
            <a:endParaRPr lang="fr-BE"/>
          </a:p>
        </p:txBody>
      </p:sp>
      <p:sp>
        <p:nvSpPr>
          <p:cNvPr id="8" name="Titre 1">
            <a:extLst>
              <a:ext uri="{FF2B5EF4-FFF2-40B4-BE49-F238E27FC236}">
                <a16:creationId xmlns:a16="http://schemas.microsoft.com/office/drawing/2014/main" id="{8703B792-32E7-4A7D-ABC4-18A60724C77F}"/>
              </a:ext>
            </a:extLst>
          </p:cNvPr>
          <p:cNvSpPr>
            <a:spLocks noGrp="1"/>
          </p:cNvSpPr>
          <p:nvPr>
            <p:ph type="title"/>
          </p:nvPr>
        </p:nvSpPr>
        <p:spPr>
          <a:xfrm>
            <a:off x="0" y="0"/>
            <a:ext cx="12192000" cy="681037"/>
          </a:xfrm>
          <a:solidFill>
            <a:srgbClr val="FF9999"/>
          </a:solidFill>
        </p:spPr>
        <p:txBody>
          <a:bodyPr>
            <a:normAutofit fontScale="90000"/>
          </a:bodyPr>
          <a:lstStyle/>
          <a:p>
            <a:r>
              <a:rPr lang="fr-FR" dirty="0"/>
              <a:t>II. </a:t>
            </a:r>
            <a:r>
              <a:rPr lang="fr-FR" sz="3600" b="1" dirty="0"/>
              <a:t>Corollaires des dispositions institutionnelles sanitaires</a:t>
            </a:r>
            <a:endParaRPr lang="fr-BE" b="1" dirty="0"/>
          </a:p>
        </p:txBody>
      </p:sp>
      <p:sp>
        <p:nvSpPr>
          <p:cNvPr id="10" name="ZoneTexte 9">
            <a:extLst>
              <a:ext uri="{FF2B5EF4-FFF2-40B4-BE49-F238E27FC236}">
                <a16:creationId xmlns:a16="http://schemas.microsoft.com/office/drawing/2014/main" id="{3C35C5CC-A591-45E6-92D3-BCE7D644F6DE}"/>
              </a:ext>
            </a:extLst>
          </p:cNvPr>
          <p:cNvSpPr txBox="1"/>
          <p:nvPr/>
        </p:nvSpPr>
        <p:spPr>
          <a:xfrm>
            <a:off x="838200" y="4414497"/>
            <a:ext cx="10638034" cy="1661993"/>
          </a:xfrm>
          <a:prstGeom prst="rect">
            <a:avLst/>
          </a:prstGeom>
          <a:solidFill>
            <a:schemeClr val="accent2">
              <a:lumMod val="20000"/>
              <a:lumOff val="80000"/>
            </a:schemeClr>
          </a:solidFill>
          <a:ln>
            <a:solidFill>
              <a:srgbClr val="FF0000"/>
            </a:solidFill>
          </a:ln>
        </p:spPr>
        <p:txBody>
          <a:bodyPr wrap="square">
            <a:spAutoFit/>
          </a:bodyPr>
          <a:lstStyle/>
          <a:p>
            <a:pPr algn="just">
              <a:spcBef>
                <a:spcPts val="600"/>
              </a:spcBef>
              <a:spcAft>
                <a:spcPts val="1200"/>
              </a:spcAft>
              <a:buFont typeface="Wingdings" panose="05000000000000000000" pitchFamily="2" charset="2"/>
              <a:buChar char="Ø"/>
            </a:pPr>
            <a:r>
              <a:rPr lang="fr-FR" sz="2400" dirty="0">
                <a:latin typeface="Arial" panose="020B0604020202020204" pitchFamily="34" charset="0"/>
              </a:rPr>
              <a:t>   Défaut prolongé d’investissement dans les systèmes de santé de base </a:t>
            </a:r>
          </a:p>
          <a:p>
            <a:pPr algn="just">
              <a:spcBef>
                <a:spcPts val="600"/>
              </a:spcBef>
              <a:spcAft>
                <a:spcPts val="1200"/>
              </a:spcAft>
              <a:buFont typeface="Wingdings" panose="05000000000000000000" pitchFamily="2" charset="2"/>
              <a:buChar char="Ø"/>
            </a:pPr>
            <a:r>
              <a:rPr lang="fr-FR" sz="2400" dirty="0">
                <a:latin typeface="Arial" panose="020B0604020202020204" pitchFamily="34" charset="0"/>
              </a:rPr>
              <a:t>   Exacerbation des inégalités </a:t>
            </a:r>
          </a:p>
          <a:p>
            <a:pPr algn="just">
              <a:spcBef>
                <a:spcPts val="600"/>
              </a:spcBef>
              <a:spcAft>
                <a:spcPts val="1200"/>
              </a:spcAft>
              <a:buFont typeface="Wingdings" panose="05000000000000000000" pitchFamily="2" charset="2"/>
              <a:buChar char="Ø"/>
            </a:pPr>
            <a:r>
              <a:rPr lang="fr-FR" sz="2400" dirty="0">
                <a:latin typeface="Arial" panose="020B0604020202020204" pitchFamily="34" charset="0"/>
              </a:rPr>
              <a:t>    </a:t>
            </a:r>
            <a:r>
              <a:rPr lang="fr-FR" sz="2400" b="1" dirty="0">
                <a:solidFill>
                  <a:srgbClr val="C00000"/>
                </a:solidFill>
                <a:latin typeface="Arial" panose="020B0604020202020204" pitchFamily="34" charset="0"/>
              </a:rPr>
              <a:t>Accroissement de la vulnérabilité du continent</a:t>
            </a:r>
          </a:p>
        </p:txBody>
      </p:sp>
    </p:spTree>
    <p:extLst>
      <p:ext uri="{BB962C8B-B14F-4D97-AF65-F5344CB8AC3E}">
        <p14:creationId xmlns:p14="http://schemas.microsoft.com/office/powerpoint/2010/main" val="242147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C8787E-417C-4BD7-B7CA-B470A0C47FF4}"/>
              </a:ext>
            </a:extLst>
          </p:cNvPr>
          <p:cNvSpPr>
            <a:spLocks noGrp="1"/>
          </p:cNvSpPr>
          <p:nvPr>
            <p:ph idx="1"/>
          </p:nvPr>
        </p:nvSpPr>
        <p:spPr>
          <a:xfrm>
            <a:off x="838200" y="1070312"/>
            <a:ext cx="11203112" cy="4374991"/>
          </a:xfrm>
          <a:solidFill>
            <a:schemeClr val="accent2">
              <a:lumMod val="20000"/>
              <a:lumOff val="80000"/>
            </a:schemeClr>
          </a:solidFill>
        </p:spPr>
        <p:txBody>
          <a:bodyPr>
            <a:normAutofit/>
          </a:bodyPr>
          <a:lstStyle/>
          <a:p>
            <a:pPr marL="0" indent="0" algn="just">
              <a:spcBef>
                <a:spcPts val="600"/>
              </a:spcBef>
              <a:spcAft>
                <a:spcPts val="1200"/>
              </a:spcAft>
              <a:buNone/>
            </a:pPr>
            <a:r>
              <a:rPr lang="fr-FR" sz="2600" b="1" u="sng" dirty="0">
                <a:solidFill>
                  <a:srgbClr val="C00000"/>
                </a:solidFill>
                <a:latin typeface="Arial" panose="020B0604020202020204" pitchFamily="34" charset="0"/>
                <a:cs typeface="Arial" panose="020B0604020202020204" pitchFamily="34" charset="0"/>
              </a:rPr>
              <a:t>PRESTATIONS DE SANTÉ COVID</a:t>
            </a:r>
          </a:p>
          <a:p>
            <a:pPr algn="just">
              <a:spcBef>
                <a:spcPts val="600"/>
              </a:spcBef>
              <a:buFont typeface="Wingdings" panose="05000000000000000000" pitchFamily="2" charset="2"/>
              <a:buChar char="Ø"/>
            </a:pPr>
            <a:r>
              <a:rPr lang="fr-FR" sz="2600" dirty="0">
                <a:latin typeface="Arial" panose="020B0604020202020204" pitchFamily="34" charset="0"/>
                <a:cs typeface="Arial" panose="020B0604020202020204" pitchFamily="34" charset="0"/>
              </a:rPr>
              <a:t>  Restrictions sociétales et confinements</a:t>
            </a:r>
            <a:endParaRPr lang="fr-FR" sz="2600" b="1" dirty="0">
              <a:latin typeface="Arial" panose="020B0604020202020204" pitchFamily="34" charset="0"/>
              <a:cs typeface="Arial" panose="020B0604020202020204" pitchFamily="34" charset="0"/>
            </a:endParaRPr>
          </a:p>
          <a:p>
            <a:pPr marL="0" indent="0" algn="just">
              <a:spcBef>
                <a:spcPts val="600"/>
              </a:spcBef>
              <a:spcAft>
                <a:spcPts val="1800"/>
              </a:spcAft>
              <a:buNone/>
            </a:pPr>
            <a:r>
              <a:rPr lang="fr-FR" sz="2600" dirty="0">
                <a:latin typeface="Arial" panose="020B0604020202020204" pitchFamily="34" charset="0"/>
                <a:cs typeface="Arial" panose="020B0604020202020204" pitchFamily="34" charset="0"/>
              </a:rPr>
              <a:t>     </a:t>
            </a:r>
            <a:r>
              <a:rPr lang="fr-FR" sz="2600" b="1" dirty="0">
                <a:solidFill>
                  <a:srgbClr val="FF0000"/>
                </a:solidFill>
                <a:latin typeface="Arial" panose="020B0604020202020204" pitchFamily="34" charset="0"/>
                <a:cs typeface="Arial" panose="020B0604020202020204" pitchFamily="34" charset="0"/>
              </a:rPr>
              <a:t>→→→</a:t>
            </a:r>
            <a:r>
              <a:rPr lang="fr-FR" sz="2600" dirty="0">
                <a:latin typeface="Arial" panose="020B0604020202020204" pitchFamily="34" charset="0"/>
                <a:cs typeface="Arial" panose="020B0604020202020204" pitchFamily="34" charset="0"/>
              </a:rPr>
              <a:t> </a:t>
            </a:r>
            <a:r>
              <a:rPr lang="fr-FR" sz="2600" b="1" dirty="0">
                <a:latin typeface="Arial" panose="020B0604020202020204" pitchFamily="34" charset="0"/>
                <a:cs typeface="Arial" panose="020B0604020202020204" pitchFamily="34" charset="0"/>
              </a:rPr>
              <a:t>Impact négatif sur les prestations de services de santé</a:t>
            </a:r>
          </a:p>
          <a:p>
            <a:pPr>
              <a:spcBef>
                <a:spcPts val="600"/>
              </a:spcBef>
              <a:spcAft>
                <a:spcPts val="600"/>
              </a:spcAft>
              <a:buFont typeface="Wingdings" panose="05000000000000000000" pitchFamily="2" charset="2"/>
              <a:buChar char="Ø"/>
            </a:pPr>
            <a:r>
              <a:rPr lang="fr-FR" sz="2400" dirty="0">
                <a:effectLst/>
                <a:latin typeface="Arial" panose="020B0604020202020204" pitchFamily="34" charset="0"/>
              </a:rPr>
              <a:t>   </a:t>
            </a:r>
            <a:r>
              <a:rPr lang="fr-FR" sz="2600" b="1" dirty="0">
                <a:latin typeface="Arial" panose="020B0604020202020204" pitchFamily="34" charset="0"/>
              </a:rPr>
              <a:t>A</a:t>
            </a:r>
            <a:r>
              <a:rPr lang="fr-FR" sz="2600" b="1" dirty="0">
                <a:effectLst/>
                <a:latin typeface="Arial" panose="020B0604020202020204" pitchFamily="34" charset="0"/>
              </a:rPr>
              <a:t>ccès limité aux fournitures et équipements de lutte anti-COVID</a:t>
            </a:r>
            <a:endParaRPr lang="fr-FR" sz="2400" b="1" dirty="0">
              <a:effectLst/>
              <a:latin typeface="Arial" panose="020B0604020202020204" pitchFamily="34" charset="0"/>
            </a:endParaRPr>
          </a:p>
          <a:p>
            <a:pPr lvl="2">
              <a:spcBef>
                <a:spcPts val="600"/>
              </a:spcBef>
              <a:spcAft>
                <a:spcPts val="600"/>
              </a:spcAft>
              <a:buFont typeface="Wingdings" panose="05000000000000000000" pitchFamily="2" charset="2"/>
              <a:buChar char="§"/>
            </a:pPr>
            <a:r>
              <a:rPr lang="fr-FR" sz="2200" dirty="0">
                <a:effectLst/>
                <a:latin typeface="Arial" panose="020B0604020202020204" pitchFamily="34" charset="0"/>
              </a:rPr>
              <a:t>Trousses de dépistage, </a:t>
            </a:r>
          </a:p>
          <a:p>
            <a:pPr lvl="2">
              <a:spcBef>
                <a:spcPts val="600"/>
              </a:spcBef>
              <a:spcAft>
                <a:spcPts val="600"/>
              </a:spcAft>
              <a:buFont typeface="Wingdings" panose="05000000000000000000" pitchFamily="2" charset="2"/>
              <a:buChar char="§"/>
            </a:pPr>
            <a:r>
              <a:rPr lang="fr-FR" sz="2200" dirty="0">
                <a:effectLst/>
                <a:latin typeface="Arial" panose="020B0604020202020204" pitchFamily="34" charset="0"/>
              </a:rPr>
              <a:t>Equipements de protection individuelle</a:t>
            </a:r>
          </a:p>
          <a:p>
            <a:pPr lvl="2">
              <a:spcBef>
                <a:spcPts val="600"/>
              </a:spcBef>
              <a:spcAft>
                <a:spcPts val="600"/>
              </a:spcAft>
              <a:buFont typeface="Wingdings" panose="05000000000000000000" pitchFamily="2" charset="2"/>
              <a:buChar char="§"/>
            </a:pPr>
            <a:r>
              <a:rPr lang="fr-FR" sz="2200" dirty="0">
                <a:effectLst/>
                <a:latin typeface="Arial" panose="020B0604020202020204" pitchFamily="34" charset="0"/>
              </a:rPr>
              <a:t>Respirateurs</a:t>
            </a:r>
          </a:p>
          <a:p>
            <a:pPr lvl="2">
              <a:spcBef>
                <a:spcPts val="600"/>
              </a:spcBef>
              <a:spcAft>
                <a:spcPts val="1800"/>
              </a:spcAft>
              <a:buFont typeface="Wingdings" panose="05000000000000000000" pitchFamily="2" charset="2"/>
              <a:buChar char="§"/>
            </a:pPr>
            <a:r>
              <a:rPr lang="fr-FR" sz="2200" dirty="0">
                <a:effectLst/>
                <a:latin typeface="Arial" panose="020B0604020202020204" pitchFamily="34" charset="0"/>
              </a:rPr>
              <a:t>Produits pharmaceutiques</a:t>
            </a:r>
            <a:endParaRPr lang="fr-BE" sz="22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24EFC80E-5EC4-4CB3-B098-81650300276B}"/>
              </a:ext>
            </a:extLst>
          </p:cNvPr>
          <p:cNvSpPr>
            <a:spLocks noGrp="1"/>
          </p:cNvSpPr>
          <p:nvPr>
            <p:ph type="dt" sz="half" idx="10"/>
          </p:nvPr>
        </p:nvSpPr>
        <p:spPr/>
        <p:txBody>
          <a:bodyPr/>
          <a:lstStyle/>
          <a:p>
            <a:fld id="{9FF5B4B0-F73A-4777-9B52-0276F8BA591D}" type="datetime1">
              <a:rPr lang="fr-BE" smtClean="0"/>
              <a:t>29-10-21</a:t>
            </a:fld>
            <a:endParaRPr lang="fr-BE" dirty="0"/>
          </a:p>
        </p:txBody>
      </p:sp>
      <p:sp>
        <p:nvSpPr>
          <p:cNvPr id="5" name="Espace réservé du numéro de diapositive 4">
            <a:extLst>
              <a:ext uri="{FF2B5EF4-FFF2-40B4-BE49-F238E27FC236}">
                <a16:creationId xmlns:a16="http://schemas.microsoft.com/office/drawing/2014/main" id="{9029F3EB-FAFD-4500-B9E1-C81C9092C6DF}"/>
              </a:ext>
            </a:extLst>
          </p:cNvPr>
          <p:cNvSpPr>
            <a:spLocks noGrp="1"/>
          </p:cNvSpPr>
          <p:nvPr>
            <p:ph type="sldNum" sz="quarter" idx="12"/>
          </p:nvPr>
        </p:nvSpPr>
        <p:spPr/>
        <p:txBody>
          <a:bodyPr/>
          <a:lstStyle/>
          <a:p>
            <a:fld id="{5D517C6A-E3A1-4314-99C2-3383BD328FA5}" type="slidenum">
              <a:rPr lang="fr-BE" smtClean="0"/>
              <a:t>15</a:t>
            </a:fld>
            <a:endParaRPr lang="fr-BE"/>
          </a:p>
        </p:txBody>
      </p:sp>
      <p:sp>
        <p:nvSpPr>
          <p:cNvPr id="6" name="Titre 1">
            <a:extLst>
              <a:ext uri="{FF2B5EF4-FFF2-40B4-BE49-F238E27FC236}">
                <a16:creationId xmlns:a16="http://schemas.microsoft.com/office/drawing/2014/main" id="{FEB1332D-3624-4C79-B080-F7750C3510FC}"/>
              </a:ext>
            </a:extLst>
          </p:cNvPr>
          <p:cNvSpPr>
            <a:spLocks noGrp="1"/>
          </p:cNvSpPr>
          <p:nvPr>
            <p:ph type="title"/>
          </p:nvPr>
        </p:nvSpPr>
        <p:spPr>
          <a:xfrm>
            <a:off x="0" y="0"/>
            <a:ext cx="12192000" cy="681037"/>
          </a:xfrm>
          <a:solidFill>
            <a:srgbClr val="FF9999"/>
          </a:solidFill>
        </p:spPr>
        <p:txBody>
          <a:bodyPr>
            <a:normAutofit fontScale="90000"/>
          </a:bodyPr>
          <a:lstStyle/>
          <a:p>
            <a:r>
              <a:rPr lang="fr-FR" dirty="0"/>
              <a:t>II. </a:t>
            </a:r>
            <a:r>
              <a:rPr lang="fr-FR" sz="3600" b="1" dirty="0"/>
              <a:t>Corollaires des dispositions institutionnelles sanitaires</a:t>
            </a:r>
            <a:endParaRPr lang="fr-BE" b="1" dirty="0"/>
          </a:p>
        </p:txBody>
      </p:sp>
    </p:spTree>
    <p:extLst>
      <p:ext uri="{BB962C8B-B14F-4D97-AF65-F5344CB8AC3E}">
        <p14:creationId xmlns:p14="http://schemas.microsoft.com/office/powerpoint/2010/main" val="89373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E183599-B434-4292-B81F-C7F5299B147F}"/>
              </a:ext>
            </a:extLst>
          </p:cNvPr>
          <p:cNvPicPr>
            <a:picLocks noChangeAspect="1"/>
          </p:cNvPicPr>
          <p:nvPr/>
        </p:nvPicPr>
        <p:blipFill>
          <a:blip r:embed="rId2"/>
          <a:stretch>
            <a:fillRect/>
          </a:stretch>
        </p:blipFill>
        <p:spPr>
          <a:xfrm>
            <a:off x="3519487" y="138112"/>
            <a:ext cx="5480675" cy="6581775"/>
          </a:xfrm>
          <a:prstGeom prst="rect">
            <a:avLst/>
          </a:prstGeom>
        </p:spPr>
      </p:pic>
      <p:sp>
        <p:nvSpPr>
          <p:cNvPr id="4" name="Espace réservé de la date 3">
            <a:extLst>
              <a:ext uri="{FF2B5EF4-FFF2-40B4-BE49-F238E27FC236}">
                <a16:creationId xmlns:a16="http://schemas.microsoft.com/office/drawing/2014/main" id="{109320E1-F1BD-4ED7-BC39-9F81E4682A71}"/>
              </a:ext>
            </a:extLst>
          </p:cNvPr>
          <p:cNvSpPr>
            <a:spLocks noGrp="1"/>
          </p:cNvSpPr>
          <p:nvPr>
            <p:ph type="dt" sz="half" idx="10"/>
          </p:nvPr>
        </p:nvSpPr>
        <p:spPr/>
        <p:txBody>
          <a:bodyPr/>
          <a:lstStyle/>
          <a:p>
            <a:fld id="{6378BFB7-25BC-47C4-9FB9-7321DF7450CE}" type="datetime1">
              <a:rPr lang="fr-BE" smtClean="0"/>
              <a:t>29-10-21</a:t>
            </a:fld>
            <a:endParaRPr lang="fr-BE"/>
          </a:p>
        </p:txBody>
      </p:sp>
      <p:sp>
        <p:nvSpPr>
          <p:cNvPr id="5" name="Espace réservé du numéro de diapositive 4">
            <a:extLst>
              <a:ext uri="{FF2B5EF4-FFF2-40B4-BE49-F238E27FC236}">
                <a16:creationId xmlns:a16="http://schemas.microsoft.com/office/drawing/2014/main" id="{F2CB62E7-B4C5-46CA-A1B8-CB447BBBE506}"/>
              </a:ext>
            </a:extLst>
          </p:cNvPr>
          <p:cNvSpPr>
            <a:spLocks noGrp="1"/>
          </p:cNvSpPr>
          <p:nvPr>
            <p:ph type="sldNum" sz="quarter" idx="12"/>
          </p:nvPr>
        </p:nvSpPr>
        <p:spPr/>
        <p:txBody>
          <a:bodyPr/>
          <a:lstStyle/>
          <a:p>
            <a:fld id="{5D517C6A-E3A1-4314-99C2-3383BD328FA5}" type="slidenum">
              <a:rPr lang="fr-BE" smtClean="0"/>
              <a:t>16</a:t>
            </a:fld>
            <a:endParaRPr lang="fr-BE"/>
          </a:p>
        </p:txBody>
      </p:sp>
    </p:spTree>
    <p:extLst>
      <p:ext uri="{BB962C8B-B14F-4D97-AF65-F5344CB8AC3E}">
        <p14:creationId xmlns:p14="http://schemas.microsoft.com/office/powerpoint/2010/main" val="133206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C2555A-AAA0-4116-9363-4E3837983F9F}"/>
              </a:ext>
            </a:extLst>
          </p:cNvPr>
          <p:cNvSpPr>
            <a:spLocks noGrp="1"/>
          </p:cNvSpPr>
          <p:nvPr>
            <p:ph type="dt" sz="half" idx="10"/>
          </p:nvPr>
        </p:nvSpPr>
        <p:spPr/>
        <p:txBody>
          <a:bodyPr/>
          <a:lstStyle/>
          <a:p>
            <a:fld id="{FCBEB0E5-CE34-4E37-8578-0F21B51502A6}" type="datetime1">
              <a:rPr lang="fr-BE" smtClean="0"/>
              <a:t>29-10-21</a:t>
            </a:fld>
            <a:endParaRPr lang="fr-BE"/>
          </a:p>
        </p:txBody>
      </p:sp>
      <p:sp>
        <p:nvSpPr>
          <p:cNvPr id="3" name="Espace réservé du numéro de diapositive 2">
            <a:extLst>
              <a:ext uri="{FF2B5EF4-FFF2-40B4-BE49-F238E27FC236}">
                <a16:creationId xmlns:a16="http://schemas.microsoft.com/office/drawing/2014/main" id="{373F3F4A-BE0A-48CF-8304-62904A18FB74}"/>
              </a:ext>
            </a:extLst>
          </p:cNvPr>
          <p:cNvSpPr>
            <a:spLocks noGrp="1"/>
          </p:cNvSpPr>
          <p:nvPr>
            <p:ph type="sldNum" sz="quarter" idx="12"/>
          </p:nvPr>
        </p:nvSpPr>
        <p:spPr/>
        <p:txBody>
          <a:bodyPr/>
          <a:lstStyle/>
          <a:p>
            <a:fld id="{5D517C6A-E3A1-4314-99C2-3383BD328FA5}" type="slidenum">
              <a:rPr lang="fr-BE" smtClean="0"/>
              <a:t>17</a:t>
            </a:fld>
            <a:endParaRPr lang="fr-BE"/>
          </a:p>
        </p:txBody>
      </p:sp>
      <p:pic>
        <p:nvPicPr>
          <p:cNvPr id="5" name="Image 4">
            <a:extLst>
              <a:ext uri="{FF2B5EF4-FFF2-40B4-BE49-F238E27FC236}">
                <a16:creationId xmlns:a16="http://schemas.microsoft.com/office/drawing/2014/main" id="{99B189AF-2112-4D27-B21F-23C8E899A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84" y="136524"/>
            <a:ext cx="4967731" cy="5894405"/>
          </a:xfrm>
          <a:prstGeom prst="rect">
            <a:avLst/>
          </a:prstGeom>
        </p:spPr>
      </p:pic>
      <p:pic>
        <p:nvPicPr>
          <p:cNvPr id="7" name="Image 6" descr="Une image contenant masque, très coloré&#10;&#10;Description générée automatiquement">
            <a:extLst>
              <a:ext uri="{FF2B5EF4-FFF2-40B4-BE49-F238E27FC236}">
                <a16:creationId xmlns:a16="http://schemas.microsoft.com/office/drawing/2014/main" id="{F1D31D40-6112-4C21-8F13-BE6218167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327" y="474708"/>
            <a:ext cx="5648689" cy="5648689"/>
          </a:xfrm>
          <a:prstGeom prst="rect">
            <a:avLst/>
          </a:prstGeom>
        </p:spPr>
      </p:pic>
    </p:spTree>
    <p:extLst>
      <p:ext uri="{BB962C8B-B14F-4D97-AF65-F5344CB8AC3E}">
        <p14:creationId xmlns:p14="http://schemas.microsoft.com/office/powerpoint/2010/main" val="730212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4150EFA-BACD-442E-BE41-416690D34E28}"/>
              </a:ext>
            </a:extLst>
          </p:cNvPr>
          <p:cNvSpPr>
            <a:spLocks noGrp="1"/>
          </p:cNvSpPr>
          <p:nvPr>
            <p:ph type="dt" sz="half" idx="10"/>
          </p:nvPr>
        </p:nvSpPr>
        <p:spPr/>
        <p:txBody>
          <a:bodyPr/>
          <a:lstStyle/>
          <a:p>
            <a:fld id="{FCBEB0E5-CE34-4E37-8578-0F21B51502A6}" type="datetime1">
              <a:rPr lang="fr-BE" smtClean="0"/>
              <a:t>29-10-21</a:t>
            </a:fld>
            <a:endParaRPr lang="fr-BE"/>
          </a:p>
        </p:txBody>
      </p:sp>
      <p:sp>
        <p:nvSpPr>
          <p:cNvPr id="3" name="Espace réservé du numéro de diapositive 2">
            <a:extLst>
              <a:ext uri="{FF2B5EF4-FFF2-40B4-BE49-F238E27FC236}">
                <a16:creationId xmlns:a16="http://schemas.microsoft.com/office/drawing/2014/main" id="{02D3DB9F-7C65-4A91-B49F-2FDA1797F535}"/>
              </a:ext>
            </a:extLst>
          </p:cNvPr>
          <p:cNvSpPr>
            <a:spLocks noGrp="1"/>
          </p:cNvSpPr>
          <p:nvPr>
            <p:ph type="sldNum" sz="quarter" idx="12"/>
          </p:nvPr>
        </p:nvSpPr>
        <p:spPr/>
        <p:txBody>
          <a:bodyPr/>
          <a:lstStyle/>
          <a:p>
            <a:fld id="{5D517C6A-E3A1-4314-99C2-3383BD328FA5}" type="slidenum">
              <a:rPr lang="fr-BE" smtClean="0"/>
              <a:t>18</a:t>
            </a:fld>
            <a:endParaRPr lang="fr-BE"/>
          </a:p>
        </p:txBody>
      </p:sp>
      <p:pic>
        <p:nvPicPr>
          <p:cNvPr id="7" name="Image 6" descr="Une image contenant texte&#10;&#10;Description générée automatiquement">
            <a:extLst>
              <a:ext uri="{FF2B5EF4-FFF2-40B4-BE49-F238E27FC236}">
                <a16:creationId xmlns:a16="http://schemas.microsoft.com/office/drawing/2014/main" id="{5F81C6FC-3954-4E65-A2E6-39D82EBEE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22" y="1292030"/>
            <a:ext cx="6995844" cy="3497922"/>
          </a:xfrm>
          <a:prstGeom prst="rect">
            <a:avLst/>
          </a:prstGeom>
        </p:spPr>
      </p:pic>
      <p:sp>
        <p:nvSpPr>
          <p:cNvPr id="9" name="ZoneTexte 8">
            <a:extLst>
              <a:ext uri="{FF2B5EF4-FFF2-40B4-BE49-F238E27FC236}">
                <a16:creationId xmlns:a16="http://schemas.microsoft.com/office/drawing/2014/main" id="{3920E4B8-2308-43FE-9D96-B8F988B1F78D}"/>
              </a:ext>
            </a:extLst>
          </p:cNvPr>
          <p:cNvSpPr txBox="1"/>
          <p:nvPr/>
        </p:nvSpPr>
        <p:spPr>
          <a:xfrm>
            <a:off x="532544" y="857281"/>
            <a:ext cx="6097712" cy="523220"/>
          </a:xfrm>
          <a:prstGeom prst="rect">
            <a:avLst/>
          </a:prstGeom>
          <a:noFill/>
        </p:spPr>
        <p:txBody>
          <a:bodyPr wrap="square">
            <a:spAutoFit/>
          </a:bodyPr>
          <a:lstStyle/>
          <a:p>
            <a:r>
              <a:rPr lang="fr-FR" sz="2800" b="1" i="1" dirty="0">
                <a:latin typeface="Arial" panose="020B0604020202020204" pitchFamily="34" charset="0"/>
                <a:cs typeface="Arial" panose="020B0604020202020204" pitchFamily="34" charset="0"/>
              </a:rPr>
              <a:t>PRE – COVID….</a:t>
            </a:r>
            <a:endParaRPr lang="fr-BE" sz="2800" b="1" i="1" dirty="0"/>
          </a:p>
        </p:txBody>
      </p:sp>
      <p:pic>
        <p:nvPicPr>
          <p:cNvPr id="11" name="Image 10" descr="Une image contenant personne, groupe, gens, posant&#10;&#10;Description générée automatiquement">
            <a:extLst>
              <a:ext uri="{FF2B5EF4-FFF2-40B4-BE49-F238E27FC236}">
                <a16:creationId xmlns:a16="http://schemas.microsoft.com/office/drawing/2014/main" id="{C3A22356-069D-4960-8C6F-DE4108F79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754" y="2946899"/>
            <a:ext cx="6175423" cy="3911101"/>
          </a:xfrm>
          <a:prstGeom prst="rect">
            <a:avLst/>
          </a:prstGeom>
        </p:spPr>
      </p:pic>
      <p:sp>
        <p:nvSpPr>
          <p:cNvPr id="12" name="Titre 1">
            <a:extLst>
              <a:ext uri="{FF2B5EF4-FFF2-40B4-BE49-F238E27FC236}">
                <a16:creationId xmlns:a16="http://schemas.microsoft.com/office/drawing/2014/main" id="{505A472D-D884-452D-9807-2329C46EDB98}"/>
              </a:ext>
            </a:extLst>
          </p:cNvPr>
          <p:cNvSpPr txBox="1">
            <a:spLocks/>
          </p:cNvSpPr>
          <p:nvPr/>
        </p:nvSpPr>
        <p:spPr>
          <a:xfrm>
            <a:off x="0" y="0"/>
            <a:ext cx="12192000" cy="681037"/>
          </a:xfrm>
          <a:prstGeom prst="rect">
            <a:avLst/>
          </a:prstGeom>
          <a:solidFill>
            <a:srgbClr val="FF9999"/>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III. </a:t>
            </a:r>
            <a:r>
              <a:rPr lang="fr-FR" sz="3600" b="1" dirty="0"/>
              <a:t>Impact sur les pratiques …. de protection</a:t>
            </a:r>
            <a:endParaRPr lang="fr-BE" sz="3600" b="1" dirty="0"/>
          </a:p>
        </p:txBody>
      </p:sp>
    </p:spTree>
    <p:extLst>
      <p:ext uri="{BB962C8B-B14F-4D97-AF65-F5344CB8AC3E}">
        <p14:creationId xmlns:p14="http://schemas.microsoft.com/office/powerpoint/2010/main" val="170286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4150EFA-BACD-442E-BE41-416690D34E28}"/>
              </a:ext>
            </a:extLst>
          </p:cNvPr>
          <p:cNvSpPr>
            <a:spLocks noGrp="1"/>
          </p:cNvSpPr>
          <p:nvPr>
            <p:ph type="dt" sz="half" idx="10"/>
          </p:nvPr>
        </p:nvSpPr>
        <p:spPr/>
        <p:txBody>
          <a:bodyPr/>
          <a:lstStyle/>
          <a:p>
            <a:fld id="{FCBEB0E5-CE34-4E37-8578-0F21B51502A6}" type="datetime1">
              <a:rPr lang="fr-BE" smtClean="0"/>
              <a:t>29-10-21</a:t>
            </a:fld>
            <a:endParaRPr lang="fr-BE"/>
          </a:p>
        </p:txBody>
      </p:sp>
      <p:sp>
        <p:nvSpPr>
          <p:cNvPr id="3" name="Espace réservé du numéro de diapositive 2">
            <a:extLst>
              <a:ext uri="{FF2B5EF4-FFF2-40B4-BE49-F238E27FC236}">
                <a16:creationId xmlns:a16="http://schemas.microsoft.com/office/drawing/2014/main" id="{02D3DB9F-7C65-4A91-B49F-2FDA1797F535}"/>
              </a:ext>
            </a:extLst>
          </p:cNvPr>
          <p:cNvSpPr>
            <a:spLocks noGrp="1"/>
          </p:cNvSpPr>
          <p:nvPr>
            <p:ph type="sldNum" sz="quarter" idx="12"/>
          </p:nvPr>
        </p:nvSpPr>
        <p:spPr/>
        <p:txBody>
          <a:bodyPr/>
          <a:lstStyle/>
          <a:p>
            <a:fld id="{5D517C6A-E3A1-4314-99C2-3383BD328FA5}" type="slidenum">
              <a:rPr lang="fr-BE" smtClean="0"/>
              <a:t>19</a:t>
            </a:fld>
            <a:endParaRPr lang="fr-BE"/>
          </a:p>
        </p:txBody>
      </p:sp>
      <p:sp>
        <p:nvSpPr>
          <p:cNvPr id="9" name="ZoneTexte 8">
            <a:extLst>
              <a:ext uri="{FF2B5EF4-FFF2-40B4-BE49-F238E27FC236}">
                <a16:creationId xmlns:a16="http://schemas.microsoft.com/office/drawing/2014/main" id="{3920E4B8-2308-43FE-9D96-B8F988B1F78D}"/>
              </a:ext>
            </a:extLst>
          </p:cNvPr>
          <p:cNvSpPr txBox="1"/>
          <p:nvPr/>
        </p:nvSpPr>
        <p:spPr>
          <a:xfrm>
            <a:off x="80482" y="44058"/>
            <a:ext cx="6097712" cy="523220"/>
          </a:xfrm>
          <a:prstGeom prst="rect">
            <a:avLst/>
          </a:prstGeom>
          <a:noFill/>
        </p:spPr>
        <p:txBody>
          <a:bodyPr wrap="square">
            <a:spAutoFit/>
          </a:bodyPr>
          <a:lstStyle/>
          <a:p>
            <a:r>
              <a:rPr lang="fr-FR" sz="2800" b="1" i="1" dirty="0">
                <a:solidFill>
                  <a:srgbClr val="C00000"/>
                </a:solidFill>
                <a:latin typeface="Arial" panose="020B0604020202020204" pitchFamily="34" charset="0"/>
                <a:cs typeface="Arial" panose="020B0604020202020204" pitchFamily="34" charset="0"/>
              </a:rPr>
              <a:t>PER – COVID</a:t>
            </a:r>
            <a:r>
              <a:rPr lang="fr-FR" sz="2800" b="1" i="1" dirty="0">
                <a:latin typeface="Arial" panose="020B0604020202020204" pitchFamily="34" charset="0"/>
                <a:cs typeface="Arial" panose="020B0604020202020204" pitchFamily="34" charset="0"/>
              </a:rPr>
              <a:t>….</a:t>
            </a:r>
            <a:endParaRPr lang="fr-BE" sz="2800" b="1" i="1" dirty="0"/>
          </a:p>
        </p:txBody>
      </p:sp>
      <p:pic>
        <p:nvPicPr>
          <p:cNvPr id="5" name="Image 4" descr="Une image contenant intérieur, habillé, vêtements&#10;&#10;Description générée automatiquement">
            <a:extLst>
              <a:ext uri="{FF2B5EF4-FFF2-40B4-BE49-F238E27FC236}">
                <a16:creationId xmlns:a16="http://schemas.microsoft.com/office/drawing/2014/main" id="{C9B70CF0-35B5-4CAA-B673-EC568323B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03" y="464004"/>
            <a:ext cx="6525477" cy="4241560"/>
          </a:xfrm>
          <a:prstGeom prst="rect">
            <a:avLst/>
          </a:prstGeom>
        </p:spPr>
      </p:pic>
      <p:pic>
        <p:nvPicPr>
          <p:cNvPr id="12" name="Image 11" descr="Une image contenant intérieur, debout, épée&#10;&#10;Description générée automatiquement">
            <a:extLst>
              <a:ext uri="{FF2B5EF4-FFF2-40B4-BE49-F238E27FC236}">
                <a16:creationId xmlns:a16="http://schemas.microsoft.com/office/drawing/2014/main" id="{AC432C88-834D-460F-9BD8-0689B3320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546" y="3812105"/>
            <a:ext cx="5757254" cy="3001837"/>
          </a:xfrm>
          <a:prstGeom prst="rect">
            <a:avLst/>
          </a:prstGeom>
        </p:spPr>
      </p:pic>
      <p:pic>
        <p:nvPicPr>
          <p:cNvPr id="14" name="Image 13" descr="Une image contenant intérieur&#10;&#10;Description générée automatiquement">
            <a:extLst>
              <a:ext uri="{FF2B5EF4-FFF2-40B4-BE49-F238E27FC236}">
                <a16:creationId xmlns:a16="http://schemas.microsoft.com/office/drawing/2014/main" id="{85449A11-0400-47A8-9159-82391636D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7450" y="464004"/>
            <a:ext cx="3967601" cy="2834000"/>
          </a:xfrm>
          <a:prstGeom prst="rect">
            <a:avLst/>
          </a:prstGeom>
        </p:spPr>
      </p:pic>
    </p:spTree>
    <p:extLst>
      <p:ext uri="{BB962C8B-B14F-4D97-AF65-F5344CB8AC3E}">
        <p14:creationId xmlns:p14="http://schemas.microsoft.com/office/powerpoint/2010/main" val="124822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F06424-948B-4594-834A-03800F07ECCE}"/>
              </a:ext>
            </a:extLst>
          </p:cNvPr>
          <p:cNvSpPr>
            <a:spLocks noGrp="1"/>
          </p:cNvSpPr>
          <p:nvPr>
            <p:ph type="dt" sz="half" idx="10"/>
          </p:nvPr>
        </p:nvSpPr>
        <p:spPr/>
        <p:txBody>
          <a:bodyPr/>
          <a:lstStyle/>
          <a:p>
            <a:fld id="{FCBEB0E5-CE34-4E37-8578-0F21B51502A6}" type="datetime1">
              <a:rPr lang="fr-BE" smtClean="0"/>
              <a:t>29-10-21</a:t>
            </a:fld>
            <a:endParaRPr lang="fr-BE"/>
          </a:p>
        </p:txBody>
      </p:sp>
      <p:sp>
        <p:nvSpPr>
          <p:cNvPr id="3" name="Espace réservé du numéro de diapositive 2">
            <a:extLst>
              <a:ext uri="{FF2B5EF4-FFF2-40B4-BE49-F238E27FC236}">
                <a16:creationId xmlns:a16="http://schemas.microsoft.com/office/drawing/2014/main" id="{0E12DB1B-6531-4EDC-82F0-F19D0D3C4CEA}"/>
              </a:ext>
            </a:extLst>
          </p:cNvPr>
          <p:cNvSpPr>
            <a:spLocks noGrp="1"/>
          </p:cNvSpPr>
          <p:nvPr>
            <p:ph type="sldNum" sz="quarter" idx="12"/>
          </p:nvPr>
        </p:nvSpPr>
        <p:spPr/>
        <p:txBody>
          <a:bodyPr/>
          <a:lstStyle/>
          <a:p>
            <a:fld id="{5D517C6A-E3A1-4314-99C2-3383BD328FA5}" type="slidenum">
              <a:rPr lang="fr-BE" smtClean="0"/>
              <a:t>2</a:t>
            </a:fld>
            <a:endParaRPr lang="fr-BE"/>
          </a:p>
        </p:txBody>
      </p:sp>
      <p:pic>
        <p:nvPicPr>
          <p:cNvPr id="5" name="Image 4" descr="Une image contenant texte&#10;&#10;Description générée automatiquement">
            <a:extLst>
              <a:ext uri="{FF2B5EF4-FFF2-40B4-BE49-F238E27FC236}">
                <a16:creationId xmlns:a16="http://schemas.microsoft.com/office/drawing/2014/main" id="{BF1195E4-83D8-487E-8959-03F4C43DA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752" y="211991"/>
            <a:ext cx="8393986" cy="6102854"/>
          </a:xfrm>
          <a:prstGeom prst="rect">
            <a:avLst/>
          </a:prstGeom>
        </p:spPr>
      </p:pic>
    </p:spTree>
    <p:extLst>
      <p:ext uri="{BB962C8B-B14F-4D97-AF65-F5344CB8AC3E}">
        <p14:creationId xmlns:p14="http://schemas.microsoft.com/office/powerpoint/2010/main" val="3015816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08B2571-57B4-4F94-B0E4-94092D1747A4}"/>
              </a:ext>
            </a:extLst>
          </p:cNvPr>
          <p:cNvPicPr>
            <a:picLocks noChangeAspect="1"/>
          </p:cNvPicPr>
          <p:nvPr/>
        </p:nvPicPr>
        <p:blipFill>
          <a:blip r:embed="rId2"/>
          <a:stretch>
            <a:fillRect/>
          </a:stretch>
        </p:blipFill>
        <p:spPr>
          <a:xfrm>
            <a:off x="306192" y="200025"/>
            <a:ext cx="10572750" cy="3228975"/>
          </a:xfrm>
          <a:prstGeom prst="rect">
            <a:avLst/>
          </a:prstGeom>
        </p:spPr>
      </p:pic>
      <p:pic>
        <p:nvPicPr>
          <p:cNvPr id="5" name="Image 4">
            <a:extLst>
              <a:ext uri="{FF2B5EF4-FFF2-40B4-BE49-F238E27FC236}">
                <a16:creationId xmlns:a16="http://schemas.microsoft.com/office/drawing/2014/main" id="{6CCCA5B5-3C7D-4423-AB63-B0F782A48099}"/>
              </a:ext>
            </a:extLst>
          </p:cNvPr>
          <p:cNvPicPr>
            <a:picLocks noChangeAspect="1"/>
          </p:cNvPicPr>
          <p:nvPr/>
        </p:nvPicPr>
        <p:blipFill>
          <a:blip r:embed="rId3"/>
          <a:stretch>
            <a:fillRect/>
          </a:stretch>
        </p:blipFill>
        <p:spPr>
          <a:xfrm>
            <a:off x="369864" y="2708740"/>
            <a:ext cx="10445405" cy="2551629"/>
          </a:xfrm>
          <a:prstGeom prst="rect">
            <a:avLst/>
          </a:prstGeom>
          <a:ln>
            <a:solidFill>
              <a:srgbClr val="C00000"/>
            </a:solidFill>
          </a:ln>
        </p:spPr>
      </p:pic>
      <p:sp>
        <p:nvSpPr>
          <p:cNvPr id="6" name="Espace réservé de la date 5">
            <a:extLst>
              <a:ext uri="{FF2B5EF4-FFF2-40B4-BE49-F238E27FC236}">
                <a16:creationId xmlns:a16="http://schemas.microsoft.com/office/drawing/2014/main" id="{2FC82CDD-4A2D-4DC4-BCDC-B16BEFD7016A}"/>
              </a:ext>
            </a:extLst>
          </p:cNvPr>
          <p:cNvSpPr>
            <a:spLocks noGrp="1"/>
          </p:cNvSpPr>
          <p:nvPr>
            <p:ph type="dt" sz="half" idx="10"/>
          </p:nvPr>
        </p:nvSpPr>
        <p:spPr/>
        <p:txBody>
          <a:bodyPr/>
          <a:lstStyle/>
          <a:p>
            <a:fld id="{3D56F6AD-45AA-4C60-BD26-268AED292BDC}" type="datetime1">
              <a:rPr lang="fr-BE" smtClean="0"/>
              <a:t>29-10-21</a:t>
            </a:fld>
            <a:endParaRPr lang="fr-BE"/>
          </a:p>
        </p:txBody>
      </p:sp>
      <p:sp>
        <p:nvSpPr>
          <p:cNvPr id="7" name="Espace réservé du numéro de diapositive 6">
            <a:extLst>
              <a:ext uri="{FF2B5EF4-FFF2-40B4-BE49-F238E27FC236}">
                <a16:creationId xmlns:a16="http://schemas.microsoft.com/office/drawing/2014/main" id="{10178148-954D-4B9C-ACA5-93D133C2AE0A}"/>
              </a:ext>
            </a:extLst>
          </p:cNvPr>
          <p:cNvSpPr>
            <a:spLocks noGrp="1"/>
          </p:cNvSpPr>
          <p:nvPr>
            <p:ph type="sldNum" sz="quarter" idx="12"/>
          </p:nvPr>
        </p:nvSpPr>
        <p:spPr/>
        <p:txBody>
          <a:bodyPr/>
          <a:lstStyle/>
          <a:p>
            <a:fld id="{5D517C6A-E3A1-4314-99C2-3383BD328FA5}" type="slidenum">
              <a:rPr lang="fr-BE" smtClean="0"/>
              <a:t>20</a:t>
            </a:fld>
            <a:endParaRPr lang="fr-BE"/>
          </a:p>
        </p:txBody>
      </p:sp>
      <p:pic>
        <p:nvPicPr>
          <p:cNvPr id="8" name="Image 7">
            <a:extLst>
              <a:ext uri="{FF2B5EF4-FFF2-40B4-BE49-F238E27FC236}">
                <a16:creationId xmlns:a16="http://schemas.microsoft.com/office/drawing/2014/main" id="{9B932E93-44D4-44DC-833B-982FFEA0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3357" y="4083655"/>
            <a:ext cx="4364538" cy="2353428"/>
          </a:xfrm>
          <a:prstGeom prst="rect">
            <a:avLst/>
          </a:prstGeom>
        </p:spPr>
      </p:pic>
    </p:spTree>
    <p:extLst>
      <p:ext uri="{BB962C8B-B14F-4D97-AF65-F5344CB8AC3E}">
        <p14:creationId xmlns:p14="http://schemas.microsoft.com/office/powerpoint/2010/main" val="374652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4150EFA-BACD-442E-BE41-416690D34E28}"/>
              </a:ext>
            </a:extLst>
          </p:cNvPr>
          <p:cNvSpPr>
            <a:spLocks noGrp="1"/>
          </p:cNvSpPr>
          <p:nvPr>
            <p:ph type="dt" sz="half" idx="10"/>
          </p:nvPr>
        </p:nvSpPr>
        <p:spPr/>
        <p:txBody>
          <a:bodyPr/>
          <a:lstStyle/>
          <a:p>
            <a:fld id="{FCBEB0E5-CE34-4E37-8578-0F21B51502A6}" type="datetime1">
              <a:rPr lang="fr-BE" smtClean="0"/>
              <a:t>29-10-21</a:t>
            </a:fld>
            <a:endParaRPr lang="fr-BE"/>
          </a:p>
        </p:txBody>
      </p:sp>
      <p:sp>
        <p:nvSpPr>
          <p:cNvPr id="3" name="Espace réservé du numéro de diapositive 2">
            <a:extLst>
              <a:ext uri="{FF2B5EF4-FFF2-40B4-BE49-F238E27FC236}">
                <a16:creationId xmlns:a16="http://schemas.microsoft.com/office/drawing/2014/main" id="{02D3DB9F-7C65-4A91-B49F-2FDA1797F535}"/>
              </a:ext>
            </a:extLst>
          </p:cNvPr>
          <p:cNvSpPr>
            <a:spLocks noGrp="1"/>
          </p:cNvSpPr>
          <p:nvPr>
            <p:ph type="sldNum" sz="quarter" idx="12"/>
          </p:nvPr>
        </p:nvSpPr>
        <p:spPr/>
        <p:txBody>
          <a:bodyPr/>
          <a:lstStyle/>
          <a:p>
            <a:fld id="{5D517C6A-E3A1-4314-99C2-3383BD328FA5}" type="slidenum">
              <a:rPr lang="fr-BE" smtClean="0"/>
              <a:t>21</a:t>
            </a:fld>
            <a:endParaRPr lang="fr-BE"/>
          </a:p>
        </p:txBody>
      </p:sp>
      <p:sp>
        <p:nvSpPr>
          <p:cNvPr id="9" name="ZoneTexte 8">
            <a:extLst>
              <a:ext uri="{FF2B5EF4-FFF2-40B4-BE49-F238E27FC236}">
                <a16:creationId xmlns:a16="http://schemas.microsoft.com/office/drawing/2014/main" id="{3920E4B8-2308-43FE-9D96-B8F988B1F78D}"/>
              </a:ext>
            </a:extLst>
          </p:cNvPr>
          <p:cNvSpPr txBox="1"/>
          <p:nvPr/>
        </p:nvSpPr>
        <p:spPr>
          <a:xfrm>
            <a:off x="80482" y="44058"/>
            <a:ext cx="6097712" cy="523220"/>
          </a:xfrm>
          <a:prstGeom prst="rect">
            <a:avLst/>
          </a:prstGeom>
          <a:noFill/>
        </p:spPr>
        <p:txBody>
          <a:bodyPr wrap="square">
            <a:spAutoFit/>
          </a:bodyPr>
          <a:lstStyle/>
          <a:p>
            <a:r>
              <a:rPr lang="fr-FR" sz="2800" b="1" i="1" dirty="0">
                <a:solidFill>
                  <a:srgbClr val="C00000"/>
                </a:solidFill>
                <a:latin typeface="Arial" panose="020B0604020202020204" pitchFamily="34" charset="0"/>
                <a:cs typeface="Arial" panose="020B0604020202020204" pitchFamily="34" charset="0"/>
              </a:rPr>
              <a:t>PER – COVID</a:t>
            </a:r>
            <a:r>
              <a:rPr lang="fr-FR" sz="2800" b="1" i="1" dirty="0">
                <a:latin typeface="Arial" panose="020B0604020202020204" pitchFamily="34" charset="0"/>
                <a:cs typeface="Arial" panose="020B0604020202020204" pitchFamily="34" charset="0"/>
              </a:rPr>
              <a:t>….</a:t>
            </a:r>
            <a:endParaRPr lang="fr-BE" sz="2800" b="1" i="1" dirty="0"/>
          </a:p>
        </p:txBody>
      </p:sp>
      <p:pic>
        <p:nvPicPr>
          <p:cNvPr id="8" name="Image 7" descr="Une image contenant texte, intérieur&#10;&#10;Description générée automatiquement">
            <a:extLst>
              <a:ext uri="{FF2B5EF4-FFF2-40B4-BE49-F238E27FC236}">
                <a16:creationId xmlns:a16="http://schemas.microsoft.com/office/drawing/2014/main" id="{BD9BF85B-7069-4C2B-9724-85FD6654E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48" y="625356"/>
            <a:ext cx="5174780" cy="3213811"/>
          </a:xfrm>
          <a:prstGeom prst="rect">
            <a:avLst/>
          </a:prstGeom>
        </p:spPr>
      </p:pic>
      <p:pic>
        <p:nvPicPr>
          <p:cNvPr id="11" name="Image 10" descr="Une image contenant chambre d’hôpital, pièce&#10;&#10;Description générée automatiquement">
            <a:extLst>
              <a:ext uri="{FF2B5EF4-FFF2-40B4-BE49-F238E27FC236}">
                <a16:creationId xmlns:a16="http://schemas.microsoft.com/office/drawing/2014/main" id="{72BEE68A-EB55-4CE9-A318-B364CE754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097" y="3029045"/>
            <a:ext cx="5548734" cy="3692430"/>
          </a:xfrm>
          <a:prstGeom prst="rect">
            <a:avLst/>
          </a:prstGeom>
        </p:spPr>
      </p:pic>
      <p:pic>
        <p:nvPicPr>
          <p:cNvPr id="15" name="Image 14" descr="Une image contenant gants&#10;&#10;Description générée automatiquement">
            <a:extLst>
              <a:ext uri="{FF2B5EF4-FFF2-40B4-BE49-F238E27FC236}">
                <a16:creationId xmlns:a16="http://schemas.microsoft.com/office/drawing/2014/main" id="{40C5A5DA-E9FF-4580-B777-1A1C20C33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8289" y="1037690"/>
            <a:ext cx="5409404" cy="3029266"/>
          </a:xfrm>
          <a:prstGeom prst="rect">
            <a:avLst/>
          </a:prstGeom>
        </p:spPr>
      </p:pic>
    </p:spTree>
    <p:extLst>
      <p:ext uri="{BB962C8B-B14F-4D97-AF65-F5344CB8AC3E}">
        <p14:creationId xmlns:p14="http://schemas.microsoft.com/office/powerpoint/2010/main" val="2871873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0BDEBDD-7E44-4A13-9904-640CDA74A6BD}"/>
              </a:ext>
            </a:extLst>
          </p:cNvPr>
          <p:cNvPicPr>
            <a:picLocks noChangeAspect="1"/>
          </p:cNvPicPr>
          <p:nvPr/>
        </p:nvPicPr>
        <p:blipFill>
          <a:blip r:embed="rId2"/>
          <a:stretch>
            <a:fillRect/>
          </a:stretch>
        </p:blipFill>
        <p:spPr>
          <a:xfrm>
            <a:off x="380142" y="2843854"/>
            <a:ext cx="7979381" cy="2852843"/>
          </a:xfrm>
          <a:prstGeom prst="rect">
            <a:avLst/>
          </a:prstGeom>
        </p:spPr>
      </p:pic>
      <p:pic>
        <p:nvPicPr>
          <p:cNvPr id="5" name="Image 4">
            <a:extLst>
              <a:ext uri="{FF2B5EF4-FFF2-40B4-BE49-F238E27FC236}">
                <a16:creationId xmlns:a16="http://schemas.microsoft.com/office/drawing/2014/main" id="{9B51CA2E-FA97-49AA-908D-AA7E3990B3B2}"/>
              </a:ext>
            </a:extLst>
          </p:cNvPr>
          <p:cNvPicPr>
            <a:picLocks noChangeAspect="1"/>
          </p:cNvPicPr>
          <p:nvPr/>
        </p:nvPicPr>
        <p:blipFill>
          <a:blip r:embed="rId3"/>
          <a:stretch>
            <a:fillRect/>
          </a:stretch>
        </p:blipFill>
        <p:spPr>
          <a:xfrm rot="21337084">
            <a:off x="428956" y="4352637"/>
            <a:ext cx="10637420" cy="1684748"/>
          </a:xfrm>
          <a:prstGeom prst="rect">
            <a:avLst/>
          </a:prstGeom>
          <a:ln>
            <a:solidFill>
              <a:srgbClr val="FF0000"/>
            </a:solidFill>
          </a:ln>
        </p:spPr>
      </p:pic>
      <p:pic>
        <p:nvPicPr>
          <p:cNvPr id="7" name="Image 6">
            <a:extLst>
              <a:ext uri="{FF2B5EF4-FFF2-40B4-BE49-F238E27FC236}">
                <a16:creationId xmlns:a16="http://schemas.microsoft.com/office/drawing/2014/main" id="{EC5F2DC7-77C1-4E19-AE25-5DCF82869A5F}"/>
              </a:ext>
            </a:extLst>
          </p:cNvPr>
          <p:cNvPicPr>
            <a:picLocks noChangeAspect="1"/>
          </p:cNvPicPr>
          <p:nvPr/>
        </p:nvPicPr>
        <p:blipFill>
          <a:blip r:embed="rId4"/>
          <a:stretch>
            <a:fillRect/>
          </a:stretch>
        </p:blipFill>
        <p:spPr>
          <a:xfrm>
            <a:off x="2081400" y="278315"/>
            <a:ext cx="9382125" cy="2176942"/>
          </a:xfrm>
          <a:prstGeom prst="rect">
            <a:avLst/>
          </a:prstGeom>
          <a:ln>
            <a:solidFill>
              <a:srgbClr val="FF0000"/>
            </a:solidFill>
          </a:ln>
        </p:spPr>
      </p:pic>
      <p:sp>
        <p:nvSpPr>
          <p:cNvPr id="8" name="Espace réservé de la date 7">
            <a:extLst>
              <a:ext uri="{FF2B5EF4-FFF2-40B4-BE49-F238E27FC236}">
                <a16:creationId xmlns:a16="http://schemas.microsoft.com/office/drawing/2014/main" id="{650D600E-9DC8-439B-8D9A-0D99FA26D7D2}"/>
              </a:ext>
            </a:extLst>
          </p:cNvPr>
          <p:cNvSpPr>
            <a:spLocks noGrp="1"/>
          </p:cNvSpPr>
          <p:nvPr>
            <p:ph type="dt" sz="half" idx="10"/>
          </p:nvPr>
        </p:nvSpPr>
        <p:spPr/>
        <p:txBody>
          <a:bodyPr/>
          <a:lstStyle/>
          <a:p>
            <a:fld id="{E619BF10-1ACE-468C-8FAC-60A626F8A933}" type="datetime1">
              <a:rPr lang="fr-BE" smtClean="0"/>
              <a:t>29-10-21</a:t>
            </a:fld>
            <a:endParaRPr lang="fr-BE"/>
          </a:p>
        </p:txBody>
      </p:sp>
      <p:sp>
        <p:nvSpPr>
          <p:cNvPr id="9" name="Espace réservé du numéro de diapositive 8">
            <a:extLst>
              <a:ext uri="{FF2B5EF4-FFF2-40B4-BE49-F238E27FC236}">
                <a16:creationId xmlns:a16="http://schemas.microsoft.com/office/drawing/2014/main" id="{3887FB74-85D8-41FC-A0D1-C67683377453}"/>
              </a:ext>
            </a:extLst>
          </p:cNvPr>
          <p:cNvSpPr>
            <a:spLocks noGrp="1"/>
          </p:cNvSpPr>
          <p:nvPr>
            <p:ph type="sldNum" sz="quarter" idx="12"/>
          </p:nvPr>
        </p:nvSpPr>
        <p:spPr/>
        <p:txBody>
          <a:bodyPr/>
          <a:lstStyle/>
          <a:p>
            <a:fld id="{5D517C6A-E3A1-4314-99C2-3383BD328FA5}" type="slidenum">
              <a:rPr lang="fr-BE" smtClean="0"/>
              <a:t>22</a:t>
            </a:fld>
            <a:endParaRPr lang="fr-BE"/>
          </a:p>
        </p:txBody>
      </p:sp>
    </p:spTree>
    <p:extLst>
      <p:ext uri="{BB962C8B-B14F-4D97-AF65-F5344CB8AC3E}">
        <p14:creationId xmlns:p14="http://schemas.microsoft.com/office/powerpoint/2010/main" val="219680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C8787E-417C-4BD7-B7CA-B470A0C47FF4}"/>
              </a:ext>
            </a:extLst>
          </p:cNvPr>
          <p:cNvSpPr>
            <a:spLocks noGrp="1"/>
          </p:cNvSpPr>
          <p:nvPr>
            <p:ph idx="1"/>
          </p:nvPr>
        </p:nvSpPr>
        <p:spPr>
          <a:xfrm>
            <a:off x="1043684" y="1469204"/>
            <a:ext cx="10031858" cy="2969231"/>
          </a:xfrm>
          <a:solidFill>
            <a:schemeClr val="accent2">
              <a:lumMod val="20000"/>
              <a:lumOff val="80000"/>
            </a:schemeClr>
          </a:solidFill>
        </p:spPr>
        <p:txBody>
          <a:bodyPr>
            <a:normAutofit/>
          </a:bodyPr>
          <a:lstStyle/>
          <a:p>
            <a:pPr marL="0" indent="0" algn="just">
              <a:spcBef>
                <a:spcPts val="600"/>
              </a:spcBef>
              <a:spcAft>
                <a:spcPts val="1200"/>
              </a:spcAft>
              <a:buNone/>
            </a:pPr>
            <a:r>
              <a:rPr lang="fr-FR" sz="2600" b="1" u="sng" dirty="0">
                <a:solidFill>
                  <a:srgbClr val="C00000"/>
                </a:solidFill>
                <a:latin typeface="Arial" panose="020B0604020202020204" pitchFamily="34" charset="0"/>
                <a:cs typeface="Arial" panose="020B0604020202020204" pitchFamily="34" charset="0"/>
              </a:rPr>
              <a:t>PRESTATIONS DE SANTÉ</a:t>
            </a:r>
          </a:p>
          <a:p>
            <a:pPr algn="just">
              <a:spcBef>
                <a:spcPts val="600"/>
              </a:spcBef>
              <a:spcAft>
                <a:spcPts val="1800"/>
              </a:spcAft>
              <a:buFont typeface="Wingdings" panose="05000000000000000000" pitchFamily="2" charset="2"/>
              <a:buChar char="Ø"/>
            </a:pPr>
            <a:r>
              <a:rPr lang="fr-FR" sz="2600" dirty="0">
                <a:latin typeface="Arial" panose="020B0604020202020204" pitchFamily="34" charset="0"/>
                <a:cs typeface="Arial" panose="020B0604020202020204" pitchFamily="34" charset="0"/>
              </a:rPr>
              <a:t>  </a:t>
            </a:r>
            <a:r>
              <a:rPr lang="fr-FR" sz="2600" b="1" dirty="0">
                <a:latin typeface="Arial" panose="020B0604020202020204" pitchFamily="34" charset="0"/>
                <a:cs typeface="Arial" panose="020B0604020202020204" pitchFamily="34" charset="0"/>
              </a:rPr>
              <a:t>Développement de la e-santé / Télésanté</a:t>
            </a:r>
          </a:p>
          <a:p>
            <a:pPr lvl="1" algn="just">
              <a:spcBef>
                <a:spcPts val="600"/>
              </a:spcBef>
              <a:spcAft>
                <a:spcPts val="1800"/>
              </a:spcAft>
              <a:buFont typeface="Wingdings" panose="05000000000000000000" pitchFamily="2" charset="2"/>
              <a:buChar char="§"/>
            </a:pP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Mise en service d’applications </a:t>
            </a:r>
            <a:endParaRPr lang="fr-FR" sz="2200" dirty="0">
              <a:latin typeface="Arial" panose="020B0604020202020204" pitchFamily="34" charset="0"/>
              <a:cs typeface="Arial" panose="020B0604020202020204" pitchFamily="34" charset="0"/>
            </a:endParaRPr>
          </a:p>
          <a:p>
            <a:pPr lvl="1" algn="just">
              <a:spcBef>
                <a:spcPts val="600"/>
              </a:spcBef>
              <a:spcAft>
                <a:spcPts val="1800"/>
              </a:spcAft>
              <a:buFont typeface="Wingdings" panose="05000000000000000000" pitchFamily="2" charset="2"/>
              <a:buChar char="§"/>
            </a:pPr>
            <a:r>
              <a:rPr lang="fr-FR" sz="2200"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Utilisation des téléphones portables pour le traçage des contacts</a:t>
            </a:r>
            <a:endParaRPr lang="fr-FR" sz="2200" dirty="0">
              <a:latin typeface="Arial" panose="020B0604020202020204" pitchFamily="34" charset="0"/>
              <a:cs typeface="Arial" panose="020B0604020202020204" pitchFamily="34" charset="0"/>
            </a:endParaRPr>
          </a:p>
          <a:p>
            <a:pPr marL="0" indent="0">
              <a:spcAft>
                <a:spcPts val="1800"/>
              </a:spcAft>
              <a:buNone/>
            </a:pPr>
            <a:endParaRPr lang="fr-FR" sz="2600" b="1"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24EFC80E-5EC4-4CB3-B098-81650300276B}"/>
              </a:ext>
            </a:extLst>
          </p:cNvPr>
          <p:cNvSpPr>
            <a:spLocks noGrp="1"/>
          </p:cNvSpPr>
          <p:nvPr>
            <p:ph type="dt" sz="half" idx="10"/>
          </p:nvPr>
        </p:nvSpPr>
        <p:spPr/>
        <p:txBody>
          <a:bodyPr/>
          <a:lstStyle/>
          <a:p>
            <a:fld id="{9FF5B4B0-F73A-4777-9B52-0276F8BA591D}" type="datetime1">
              <a:rPr lang="fr-BE" smtClean="0"/>
              <a:t>29-10-21</a:t>
            </a:fld>
            <a:endParaRPr lang="fr-BE" dirty="0"/>
          </a:p>
        </p:txBody>
      </p:sp>
      <p:sp>
        <p:nvSpPr>
          <p:cNvPr id="5" name="Espace réservé du numéro de diapositive 4">
            <a:extLst>
              <a:ext uri="{FF2B5EF4-FFF2-40B4-BE49-F238E27FC236}">
                <a16:creationId xmlns:a16="http://schemas.microsoft.com/office/drawing/2014/main" id="{9029F3EB-FAFD-4500-B9E1-C81C9092C6DF}"/>
              </a:ext>
            </a:extLst>
          </p:cNvPr>
          <p:cNvSpPr>
            <a:spLocks noGrp="1"/>
          </p:cNvSpPr>
          <p:nvPr>
            <p:ph type="sldNum" sz="quarter" idx="12"/>
          </p:nvPr>
        </p:nvSpPr>
        <p:spPr/>
        <p:txBody>
          <a:bodyPr/>
          <a:lstStyle/>
          <a:p>
            <a:fld id="{5D517C6A-E3A1-4314-99C2-3383BD328FA5}" type="slidenum">
              <a:rPr lang="fr-BE" smtClean="0"/>
              <a:t>23</a:t>
            </a:fld>
            <a:endParaRPr lang="fr-BE"/>
          </a:p>
        </p:txBody>
      </p:sp>
      <p:sp>
        <p:nvSpPr>
          <p:cNvPr id="9" name="Titre 1">
            <a:extLst>
              <a:ext uri="{FF2B5EF4-FFF2-40B4-BE49-F238E27FC236}">
                <a16:creationId xmlns:a16="http://schemas.microsoft.com/office/drawing/2014/main" id="{39A34F3E-AE02-44BE-A72A-E85C1D4A55D9}"/>
              </a:ext>
            </a:extLst>
          </p:cNvPr>
          <p:cNvSpPr>
            <a:spLocks noGrp="1"/>
          </p:cNvSpPr>
          <p:nvPr>
            <p:ph type="title"/>
          </p:nvPr>
        </p:nvSpPr>
        <p:spPr>
          <a:xfrm>
            <a:off x="0" y="0"/>
            <a:ext cx="12192000" cy="681037"/>
          </a:xfrm>
          <a:solidFill>
            <a:srgbClr val="FF9999"/>
          </a:solidFill>
        </p:spPr>
        <p:txBody>
          <a:bodyPr>
            <a:normAutofit fontScale="90000"/>
          </a:bodyPr>
          <a:lstStyle/>
          <a:p>
            <a:r>
              <a:rPr lang="fr-FR" dirty="0"/>
              <a:t>III. </a:t>
            </a:r>
            <a:r>
              <a:rPr lang="fr-FR" sz="3600" b="1" dirty="0"/>
              <a:t>Impact sur les pratiques … de  dépistage et soins </a:t>
            </a:r>
            <a:endParaRPr lang="fr-BE" b="1" dirty="0"/>
          </a:p>
        </p:txBody>
      </p:sp>
    </p:spTree>
    <p:extLst>
      <p:ext uri="{BB962C8B-B14F-4D97-AF65-F5344CB8AC3E}">
        <p14:creationId xmlns:p14="http://schemas.microsoft.com/office/powerpoint/2010/main" val="874279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4EFC80E-5EC4-4CB3-B098-81650300276B}"/>
              </a:ext>
            </a:extLst>
          </p:cNvPr>
          <p:cNvSpPr>
            <a:spLocks noGrp="1"/>
          </p:cNvSpPr>
          <p:nvPr>
            <p:ph type="dt" sz="half" idx="10"/>
          </p:nvPr>
        </p:nvSpPr>
        <p:spPr/>
        <p:txBody>
          <a:bodyPr/>
          <a:lstStyle/>
          <a:p>
            <a:fld id="{9FF5B4B0-F73A-4777-9B52-0276F8BA591D}" type="datetime1">
              <a:rPr lang="fr-BE" smtClean="0"/>
              <a:t>29-10-21</a:t>
            </a:fld>
            <a:endParaRPr lang="fr-BE" dirty="0"/>
          </a:p>
        </p:txBody>
      </p:sp>
      <p:sp>
        <p:nvSpPr>
          <p:cNvPr id="5" name="Espace réservé du numéro de diapositive 4">
            <a:extLst>
              <a:ext uri="{FF2B5EF4-FFF2-40B4-BE49-F238E27FC236}">
                <a16:creationId xmlns:a16="http://schemas.microsoft.com/office/drawing/2014/main" id="{9029F3EB-FAFD-4500-B9E1-C81C9092C6DF}"/>
              </a:ext>
            </a:extLst>
          </p:cNvPr>
          <p:cNvSpPr>
            <a:spLocks noGrp="1"/>
          </p:cNvSpPr>
          <p:nvPr>
            <p:ph type="sldNum" sz="quarter" idx="12"/>
          </p:nvPr>
        </p:nvSpPr>
        <p:spPr/>
        <p:txBody>
          <a:bodyPr/>
          <a:lstStyle/>
          <a:p>
            <a:fld id="{5D517C6A-E3A1-4314-99C2-3383BD328FA5}" type="slidenum">
              <a:rPr lang="fr-BE" smtClean="0"/>
              <a:t>24</a:t>
            </a:fld>
            <a:endParaRPr lang="fr-BE"/>
          </a:p>
        </p:txBody>
      </p:sp>
      <p:sp>
        <p:nvSpPr>
          <p:cNvPr id="7" name="Espace réservé du contenu 2">
            <a:extLst>
              <a:ext uri="{FF2B5EF4-FFF2-40B4-BE49-F238E27FC236}">
                <a16:creationId xmlns:a16="http://schemas.microsoft.com/office/drawing/2014/main" id="{3AA0F4DB-C058-41B9-9C65-7C41478E3C00}"/>
              </a:ext>
            </a:extLst>
          </p:cNvPr>
          <p:cNvSpPr txBox="1">
            <a:spLocks/>
          </p:cNvSpPr>
          <p:nvPr/>
        </p:nvSpPr>
        <p:spPr>
          <a:xfrm>
            <a:off x="606176" y="1334470"/>
            <a:ext cx="11229654" cy="3997817"/>
          </a:xfrm>
          <a:prstGeom prst="rect">
            <a:avLst/>
          </a:prstGeom>
          <a:solidFill>
            <a:srgbClr val="FFFFC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buFont typeface="Wingdings" panose="05000000000000000000" pitchFamily="2" charset="2"/>
              <a:buChar char="§"/>
            </a:pPr>
            <a:r>
              <a:rPr lang="fr-FR" b="1" dirty="0"/>
              <a:t>Branle-bas des sociétés savantes pour élaborer des protocoles</a:t>
            </a:r>
          </a:p>
          <a:p>
            <a:pPr lvl="2" algn="just">
              <a:spcBef>
                <a:spcPts val="600"/>
              </a:spcBef>
              <a:spcAft>
                <a:spcPts val="1200"/>
              </a:spcAft>
              <a:buFont typeface="Wingdings" panose="05000000000000000000" pitchFamily="2" charset="2"/>
              <a:buChar char="§"/>
            </a:pPr>
            <a:r>
              <a:rPr lang="fr-FR" sz="2200" dirty="0"/>
              <a:t>COVID et HTA, Diabète, Asthme, Grossesse, Enfant, ….</a:t>
            </a:r>
          </a:p>
          <a:p>
            <a:pPr lvl="2" algn="just">
              <a:spcBef>
                <a:spcPts val="600"/>
              </a:spcBef>
              <a:spcAft>
                <a:spcPts val="1200"/>
              </a:spcAft>
              <a:buFont typeface="Wingdings" panose="05000000000000000000" pitchFamily="2" charset="2"/>
              <a:buChar char="§"/>
            </a:pPr>
            <a:r>
              <a:rPr lang="fr-FR" sz="2200" dirty="0"/>
              <a:t>COVID et Anesthésie – Réa, Radiologie, ORL, Chirurgie, ….</a:t>
            </a:r>
          </a:p>
          <a:p>
            <a:pPr algn="just">
              <a:spcBef>
                <a:spcPts val="600"/>
              </a:spcBef>
              <a:spcAft>
                <a:spcPts val="1200"/>
              </a:spcAft>
              <a:buFont typeface="Wingdings" panose="05000000000000000000" pitchFamily="2" charset="2"/>
              <a:buChar char="§"/>
            </a:pPr>
            <a:r>
              <a:rPr lang="fr-FR" b="1" dirty="0"/>
              <a:t>Mise en orbite des pneumologues, </a:t>
            </a:r>
            <a:r>
              <a:rPr lang="fr-FR" b="1" dirty="0" err="1"/>
              <a:t>A-Réa</a:t>
            </a:r>
            <a:r>
              <a:rPr lang="fr-FR" b="1" dirty="0"/>
              <a:t>, </a:t>
            </a:r>
            <a:r>
              <a:rPr lang="fr-FR" b="1" dirty="0" err="1"/>
              <a:t>épidemiologistes</a:t>
            </a:r>
            <a:r>
              <a:rPr lang="fr-FR" b="1" dirty="0"/>
              <a:t>,…</a:t>
            </a:r>
          </a:p>
          <a:p>
            <a:pPr lvl="2" algn="just">
              <a:spcBef>
                <a:spcPts val="600"/>
              </a:spcBef>
              <a:spcAft>
                <a:spcPts val="1200"/>
              </a:spcAft>
              <a:buFont typeface="Wingdings" panose="05000000000000000000" pitchFamily="2" charset="2"/>
              <a:buChar char="§"/>
            </a:pPr>
            <a:r>
              <a:rPr lang="fr-FR" sz="2600" dirty="0"/>
              <a:t>Infectiologue, interniste, …. </a:t>
            </a:r>
            <a:r>
              <a:rPr lang="fr-FR" sz="2600" b="1" dirty="0">
                <a:solidFill>
                  <a:srgbClr val="FF0000"/>
                </a:solidFill>
              </a:rPr>
              <a:t>→ </a:t>
            </a:r>
            <a:r>
              <a:rPr lang="fr-FR" sz="2600" b="1" dirty="0">
                <a:solidFill>
                  <a:srgbClr val="C00000"/>
                </a:solidFill>
              </a:rPr>
              <a:t>Pluridisciplinaire</a:t>
            </a:r>
          </a:p>
          <a:p>
            <a:pPr algn="just">
              <a:spcBef>
                <a:spcPts val="600"/>
              </a:spcBef>
              <a:spcAft>
                <a:spcPts val="1200"/>
              </a:spcAft>
              <a:buFont typeface="Wingdings" panose="05000000000000000000" pitchFamily="2" charset="2"/>
              <a:buChar char="§"/>
            </a:pPr>
            <a:r>
              <a:rPr lang="fr-FR" b="1" dirty="0"/>
              <a:t>Congrès des sociétés savantes autour de la COVID-19</a:t>
            </a:r>
          </a:p>
          <a:p>
            <a:pPr marL="457200" lvl="1" indent="0" algn="just">
              <a:spcBef>
                <a:spcPts val="600"/>
              </a:spcBef>
              <a:spcAft>
                <a:spcPts val="1800"/>
              </a:spcAft>
              <a:buNone/>
            </a:pPr>
            <a:endParaRPr lang="fr-FR" sz="2200" dirty="0">
              <a:latin typeface="Arial" panose="020B0604020202020204" pitchFamily="34" charset="0"/>
              <a:cs typeface="Arial" panose="020B0604020202020204" pitchFamily="34" charset="0"/>
            </a:endParaRPr>
          </a:p>
          <a:p>
            <a:pPr marL="0" indent="0">
              <a:spcAft>
                <a:spcPts val="1800"/>
              </a:spcAft>
              <a:buFont typeface="Arial" panose="020B0604020202020204" pitchFamily="34" charset="0"/>
              <a:buNone/>
            </a:pPr>
            <a:endParaRPr lang="fr-FR" sz="2600" b="1" dirty="0">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F54CA655-5869-4E7D-8DCD-527F642E409F}"/>
              </a:ext>
            </a:extLst>
          </p:cNvPr>
          <p:cNvSpPr txBox="1">
            <a:spLocks/>
          </p:cNvSpPr>
          <p:nvPr/>
        </p:nvSpPr>
        <p:spPr>
          <a:xfrm>
            <a:off x="0" y="0"/>
            <a:ext cx="12192000" cy="681037"/>
          </a:xfrm>
          <a:prstGeom prst="rect">
            <a:avLst/>
          </a:prstGeom>
          <a:solidFill>
            <a:srgbClr val="FF9999"/>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III. </a:t>
            </a:r>
            <a:r>
              <a:rPr lang="fr-FR" sz="3600" b="1" dirty="0"/>
              <a:t>Impact sur les pratiques …. des Sociétés savantes</a:t>
            </a:r>
            <a:endParaRPr lang="fr-BE" sz="3600" b="1" dirty="0"/>
          </a:p>
        </p:txBody>
      </p:sp>
    </p:spTree>
    <p:extLst>
      <p:ext uri="{BB962C8B-B14F-4D97-AF65-F5344CB8AC3E}">
        <p14:creationId xmlns:p14="http://schemas.microsoft.com/office/powerpoint/2010/main" val="2389083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4EFC80E-5EC4-4CB3-B098-81650300276B}"/>
              </a:ext>
            </a:extLst>
          </p:cNvPr>
          <p:cNvSpPr>
            <a:spLocks noGrp="1"/>
          </p:cNvSpPr>
          <p:nvPr>
            <p:ph type="dt" sz="half" idx="10"/>
          </p:nvPr>
        </p:nvSpPr>
        <p:spPr>
          <a:xfrm>
            <a:off x="838201" y="6356350"/>
            <a:ext cx="2743200" cy="365125"/>
          </a:xfrm>
        </p:spPr>
        <p:txBody>
          <a:bodyPr/>
          <a:lstStyle/>
          <a:p>
            <a:fld id="{9FF5B4B0-F73A-4777-9B52-0276F8BA591D}" type="datetime1">
              <a:rPr lang="fr-BE" smtClean="0"/>
              <a:t>29-10-21</a:t>
            </a:fld>
            <a:endParaRPr lang="fr-BE" dirty="0"/>
          </a:p>
        </p:txBody>
      </p:sp>
      <p:sp>
        <p:nvSpPr>
          <p:cNvPr id="5" name="Espace réservé du numéro de diapositive 4">
            <a:extLst>
              <a:ext uri="{FF2B5EF4-FFF2-40B4-BE49-F238E27FC236}">
                <a16:creationId xmlns:a16="http://schemas.microsoft.com/office/drawing/2014/main" id="{9029F3EB-FAFD-4500-B9E1-C81C9092C6DF}"/>
              </a:ext>
            </a:extLst>
          </p:cNvPr>
          <p:cNvSpPr>
            <a:spLocks noGrp="1"/>
          </p:cNvSpPr>
          <p:nvPr>
            <p:ph type="sldNum" sz="quarter" idx="12"/>
          </p:nvPr>
        </p:nvSpPr>
        <p:spPr/>
        <p:txBody>
          <a:bodyPr/>
          <a:lstStyle/>
          <a:p>
            <a:fld id="{5D517C6A-E3A1-4314-99C2-3383BD328FA5}" type="slidenum">
              <a:rPr lang="fr-BE" smtClean="0"/>
              <a:t>25</a:t>
            </a:fld>
            <a:endParaRPr lang="fr-BE"/>
          </a:p>
        </p:txBody>
      </p:sp>
      <p:sp>
        <p:nvSpPr>
          <p:cNvPr id="7" name="Espace réservé du contenu 2">
            <a:extLst>
              <a:ext uri="{FF2B5EF4-FFF2-40B4-BE49-F238E27FC236}">
                <a16:creationId xmlns:a16="http://schemas.microsoft.com/office/drawing/2014/main" id="{3AA0F4DB-C058-41B9-9C65-7C41478E3C00}"/>
              </a:ext>
            </a:extLst>
          </p:cNvPr>
          <p:cNvSpPr txBox="1">
            <a:spLocks/>
          </p:cNvSpPr>
          <p:nvPr/>
        </p:nvSpPr>
        <p:spPr>
          <a:xfrm>
            <a:off x="348516" y="1024588"/>
            <a:ext cx="11435137" cy="485713"/>
          </a:xfrm>
          <a:prstGeom prst="rect">
            <a:avLst/>
          </a:prstGeom>
          <a:solidFill>
            <a:srgbClr val="FFFFCC"/>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1200"/>
              </a:spcAft>
              <a:buNone/>
            </a:pPr>
            <a:r>
              <a:rPr lang="fr-FR" sz="11200" b="1" dirty="0">
                <a:solidFill>
                  <a:srgbClr val="FF0000"/>
                </a:solidFill>
              </a:rPr>
              <a:t>Nécessité d’obtenir rapidement des données </a:t>
            </a:r>
            <a:r>
              <a:rPr lang="fr-FR" sz="11200" b="1" dirty="0" err="1">
                <a:solidFill>
                  <a:srgbClr val="FF0000"/>
                </a:solidFill>
              </a:rPr>
              <a:t>épidémio</a:t>
            </a:r>
            <a:r>
              <a:rPr lang="fr-FR" sz="11200" b="1" dirty="0">
                <a:solidFill>
                  <a:srgbClr val="FF0000"/>
                </a:solidFill>
              </a:rPr>
              <a:t> précises et fiables </a:t>
            </a:r>
          </a:p>
          <a:p>
            <a:pPr marL="457200" lvl="1" indent="0" algn="just">
              <a:spcBef>
                <a:spcPts val="600"/>
              </a:spcBef>
              <a:spcAft>
                <a:spcPts val="1800"/>
              </a:spcAft>
              <a:buNone/>
            </a:pPr>
            <a:endParaRPr lang="fr-FR" sz="2200" dirty="0">
              <a:latin typeface="Arial" panose="020B0604020202020204" pitchFamily="34" charset="0"/>
              <a:cs typeface="Arial" panose="020B0604020202020204" pitchFamily="34" charset="0"/>
            </a:endParaRPr>
          </a:p>
          <a:p>
            <a:pPr marL="0" indent="0">
              <a:spcAft>
                <a:spcPts val="1800"/>
              </a:spcAft>
              <a:buFont typeface="Arial" panose="020B0604020202020204" pitchFamily="34" charset="0"/>
              <a:buNone/>
            </a:pPr>
            <a:endParaRPr lang="fr-FR" sz="2600" b="1" dirty="0">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F54CA655-5869-4E7D-8DCD-527F642E409F}"/>
              </a:ext>
            </a:extLst>
          </p:cNvPr>
          <p:cNvSpPr txBox="1">
            <a:spLocks/>
          </p:cNvSpPr>
          <p:nvPr/>
        </p:nvSpPr>
        <p:spPr>
          <a:xfrm>
            <a:off x="0" y="0"/>
            <a:ext cx="12192000" cy="681037"/>
          </a:xfrm>
          <a:prstGeom prst="rect">
            <a:avLst/>
          </a:prstGeom>
          <a:solidFill>
            <a:srgbClr val="FF9999"/>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II. </a:t>
            </a:r>
            <a:r>
              <a:rPr lang="fr-FR" sz="3600" b="1" dirty="0"/>
              <a:t>Impact sur les pratiques …de recherche-Production scientifique</a:t>
            </a:r>
            <a:endParaRPr lang="fr-BE" sz="3600" b="1" dirty="0"/>
          </a:p>
        </p:txBody>
      </p:sp>
      <p:pic>
        <p:nvPicPr>
          <p:cNvPr id="3" name="Image 2">
            <a:extLst>
              <a:ext uri="{FF2B5EF4-FFF2-40B4-BE49-F238E27FC236}">
                <a16:creationId xmlns:a16="http://schemas.microsoft.com/office/drawing/2014/main" id="{51952924-FEC6-436C-A5CF-7FD5386AF303}"/>
              </a:ext>
            </a:extLst>
          </p:cNvPr>
          <p:cNvPicPr>
            <a:picLocks noChangeAspect="1"/>
          </p:cNvPicPr>
          <p:nvPr/>
        </p:nvPicPr>
        <p:blipFill>
          <a:blip r:embed="rId3"/>
          <a:stretch>
            <a:fillRect/>
          </a:stretch>
        </p:blipFill>
        <p:spPr>
          <a:xfrm>
            <a:off x="704741" y="1781247"/>
            <a:ext cx="6281688" cy="2714712"/>
          </a:xfrm>
          <a:prstGeom prst="rect">
            <a:avLst/>
          </a:prstGeom>
        </p:spPr>
      </p:pic>
      <p:pic>
        <p:nvPicPr>
          <p:cNvPr id="8" name="Image 7">
            <a:extLst>
              <a:ext uri="{FF2B5EF4-FFF2-40B4-BE49-F238E27FC236}">
                <a16:creationId xmlns:a16="http://schemas.microsoft.com/office/drawing/2014/main" id="{01A932F4-1EB7-4E48-B7FE-D5E95E2F0490}"/>
              </a:ext>
            </a:extLst>
          </p:cNvPr>
          <p:cNvPicPr>
            <a:picLocks noChangeAspect="1"/>
          </p:cNvPicPr>
          <p:nvPr/>
        </p:nvPicPr>
        <p:blipFill>
          <a:blip r:embed="rId4"/>
          <a:stretch>
            <a:fillRect/>
          </a:stretch>
        </p:blipFill>
        <p:spPr>
          <a:xfrm>
            <a:off x="459877" y="4686210"/>
            <a:ext cx="11515725" cy="1479889"/>
          </a:xfrm>
          <a:prstGeom prst="rect">
            <a:avLst/>
          </a:prstGeom>
          <a:ln>
            <a:solidFill>
              <a:schemeClr val="tx1"/>
            </a:solidFill>
          </a:ln>
        </p:spPr>
      </p:pic>
      <p:pic>
        <p:nvPicPr>
          <p:cNvPr id="6" name="Image 5">
            <a:extLst>
              <a:ext uri="{FF2B5EF4-FFF2-40B4-BE49-F238E27FC236}">
                <a16:creationId xmlns:a16="http://schemas.microsoft.com/office/drawing/2014/main" id="{29D17695-F08D-4141-B727-433469600A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0868" y="1830049"/>
            <a:ext cx="4523359" cy="2556681"/>
          </a:xfrm>
          <a:prstGeom prst="rect">
            <a:avLst/>
          </a:prstGeom>
          <a:ln>
            <a:solidFill>
              <a:schemeClr val="tx1"/>
            </a:solidFill>
          </a:ln>
        </p:spPr>
      </p:pic>
    </p:spTree>
    <p:extLst>
      <p:ext uri="{BB962C8B-B14F-4D97-AF65-F5344CB8AC3E}">
        <p14:creationId xmlns:p14="http://schemas.microsoft.com/office/powerpoint/2010/main" val="1911021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1C91EE9D-DBE2-4BB2-A930-0EA154FF7A82}"/>
              </a:ext>
            </a:extLst>
          </p:cNvPr>
          <p:cNvPicPr>
            <a:picLocks noChangeAspect="1"/>
          </p:cNvPicPr>
          <p:nvPr/>
        </p:nvPicPr>
        <p:blipFill>
          <a:blip r:embed="rId3"/>
          <a:stretch>
            <a:fillRect/>
          </a:stretch>
        </p:blipFill>
        <p:spPr>
          <a:xfrm>
            <a:off x="514991" y="756461"/>
            <a:ext cx="10648308" cy="1407666"/>
          </a:xfrm>
          <a:prstGeom prst="rect">
            <a:avLst/>
          </a:prstGeom>
        </p:spPr>
      </p:pic>
      <p:sp>
        <p:nvSpPr>
          <p:cNvPr id="4" name="Espace réservé de la date 3">
            <a:extLst>
              <a:ext uri="{FF2B5EF4-FFF2-40B4-BE49-F238E27FC236}">
                <a16:creationId xmlns:a16="http://schemas.microsoft.com/office/drawing/2014/main" id="{24EFC80E-5EC4-4CB3-B098-81650300276B}"/>
              </a:ext>
            </a:extLst>
          </p:cNvPr>
          <p:cNvSpPr>
            <a:spLocks noGrp="1"/>
          </p:cNvSpPr>
          <p:nvPr>
            <p:ph type="dt" sz="half" idx="10"/>
          </p:nvPr>
        </p:nvSpPr>
        <p:spPr/>
        <p:txBody>
          <a:bodyPr/>
          <a:lstStyle/>
          <a:p>
            <a:fld id="{9FF5B4B0-F73A-4777-9B52-0276F8BA591D}" type="datetime1">
              <a:rPr lang="fr-BE" smtClean="0"/>
              <a:t>29-10-21</a:t>
            </a:fld>
            <a:endParaRPr lang="fr-BE" dirty="0"/>
          </a:p>
        </p:txBody>
      </p:sp>
      <p:sp>
        <p:nvSpPr>
          <p:cNvPr id="5" name="Espace réservé du numéro de diapositive 4">
            <a:extLst>
              <a:ext uri="{FF2B5EF4-FFF2-40B4-BE49-F238E27FC236}">
                <a16:creationId xmlns:a16="http://schemas.microsoft.com/office/drawing/2014/main" id="{9029F3EB-FAFD-4500-B9E1-C81C9092C6DF}"/>
              </a:ext>
            </a:extLst>
          </p:cNvPr>
          <p:cNvSpPr>
            <a:spLocks noGrp="1"/>
          </p:cNvSpPr>
          <p:nvPr>
            <p:ph type="sldNum" sz="quarter" idx="12"/>
          </p:nvPr>
        </p:nvSpPr>
        <p:spPr/>
        <p:txBody>
          <a:bodyPr/>
          <a:lstStyle/>
          <a:p>
            <a:fld id="{5D517C6A-E3A1-4314-99C2-3383BD328FA5}" type="slidenum">
              <a:rPr lang="fr-BE" smtClean="0"/>
              <a:t>26</a:t>
            </a:fld>
            <a:endParaRPr lang="fr-BE"/>
          </a:p>
        </p:txBody>
      </p:sp>
      <p:sp>
        <p:nvSpPr>
          <p:cNvPr id="9" name="Titre 1">
            <a:extLst>
              <a:ext uri="{FF2B5EF4-FFF2-40B4-BE49-F238E27FC236}">
                <a16:creationId xmlns:a16="http://schemas.microsoft.com/office/drawing/2014/main" id="{F54CA655-5869-4E7D-8DCD-527F642E409F}"/>
              </a:ext>
            </a:extLst>
          </p:cNvPr>
          <p:cNvSpPr txBox="1">
            <a:spLocks/>
          </p:cNvSpPr>
          <p:nvPr/>
        </p:nvSpPr>
        <p:spPr>
          <a:xfrm>
            <a:off x="0" y="0"/>
            <a:ext cx="12192000" cy="681037"/>
          </a:xfrm>
          <a:prstGeom prst="rect">
            <a:avLst/>
          </a:prstGeom>
          <a:solidFill>
            <a:srgbClr val="FF9999"/>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III. </a:t>
            </a:r>
            <a:r>
              <a:rPr lang="fr-FR" sz="3600" b="1" dirty="0"/>
              <a:t>Impact sur les pratiques …de recherche-Production scientifique</a:t>
            </a:r>
            <a:endParaRPr lang="fr-BE" sz="3600" b="1" dirty="0"/>
          </a:p>
        </p:txBody>
      </p:sp>
      <p:pic>
        <p:nvPicPr>
          <p:cNvPr id="15" name="Image 14">
            <a:extLst>
              <a:ext uri="{FF2B5EF4-FFF2-40B4-BE49-F238E27FC236}">
                <a16:creationId xmlns:a16="http://schemas.microsoft.com/office/drawing/2014/main" id="{5BD832A0-3D68-415A-8587-8E7645805CBD}"/>
              </a:ext>
            </a:extLst>
          </p:cNvPr>
          <p:cNvPicPr>
            <a:picLocks noChangeAspect="1"/>
          </p:cNvPicPr>
          <p:nvPr/>
        </p:nvPicPr>
        <p:blipFill>
          <a:blip r:embed="rId4"/>
          <a:stretch>
            <a:fillRect/>
          </a:stretch>
        </p:blipFill>
        <p:spPr>
          <a:xfrm>
            <a:off x="1480335" y="2293338"/>
            <a:ext cx="9873465" cy="2082929"/>
          </a:xfrm>
          <a:prstGeom prst="rect">
            <a:avLst/>
          </a:prstGeom>
        </p:spPr>
      </p:pic>
      <p:pic>
        <p:nvPicPr>
          <p:cNvPr id="6" name="Image 5">
            <a:extLst>
              <a:ext uri="{FF2B5EF4-FFF2-40B4-BE49-F238E27FC236}">
                <a16:creationId xmlns:a16="http://schemas.microsoft.com/office/drawing/2014/main" id="{DABA4591-3A2F-4C6F-B039-266720B4D8DB}"/>
              </a:ext>
            </a:extLst>
          </p:cNvPr>
          <p:cNvPicPr>
            <a:picLocks noChangeAspect="1"/>
          </p:cNvPicPr>
          <p:nvPr/>
        </p:nvPicPr>
        <p:blipFill>
          <a:blip r:embed="rId5"/>
          <a:stretch>
            <a:fillRect/>
          </a:stretch>
        </p:blipFill>
        <p:spPr>
          <a:xfrm>
            <a:off x="195261" y="4505478"/>
            <a:ext cx="11801475" cy="1466850"/>
          </a:xfrm>
          <a:prstGeom prst="rect">
            <a:avLst/>
          </a:prstGeom>
        </p:spPr>
      </p:pic>
    </p:spTree>
    <p:extLst>
      <p:ext uri="{BB962C8B-B14F-4D97-AF65-F5344CB8AC3E}">
        <p14:creationId xmlns:p14="http://schemas.microsoft.com/office/powerpoint/2010/main" val="381484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4EFC80E-5EC4-4CB3-B098-81650300276B}"/>
              </a:ext>
            </a:extLst>
          </p:cNvPr>
          <p:cNvSpPr>
            <a:spLocks noGrp="1"/>
          </p:cNvSpPr>
          <p:nvPr>
            <p:ph type="dt" sz="half" idx="10"/>
          </p:nvPr>
        </p:nvSpPr>
        <p:spPr/>
        <p:txBody>
          <a:bodyPr/>
          <a:lstStyle/>
          <a:p>
            <a:fld id="{9FF5B4B0-F73A-4777-9B52-0276F8BA591D}" type="datetime1">
              <a:rPr lang="fr-BE" smtClean="0"/>
              <a:t>29-10-21</a:t>
            </a:fld>
            <a:endParaRPr lang="fr-BE" dirty="0"/>
          </a:p>
        </p:txBody>
      </p:sp>
      <p:sp>
        <p:nvSpPr>
          <p:cNvPr id="5" name="Espace réservé du numéro de diapositive 4">
            <a:extLst>
              <a:ext uri="{FF2B5EF4-FFF2-40B4-BE49-F238E27FC236}">
                <a16:creationId xmlns:a16="http://schemas.microsoft.com/office/drawing/2014/main" id="{9029F3EB-FAFD-4500-B9E1-C81C9092C6DF}"/>
              </a:ext>
            </a:extLst>
          </p:cNvPr>
          <p:cNvSpPr>
            <a:spLocks noGrp="1"/>
          </p:cNvSpPr>
          <p:nvPr>
            <p:ph type="sldNum" sz="quarter" idx="12"/>
          </p:nvPr>
        </p:nvSpPr>
        <p:spPr/>
        <p:txBody>
          <a:bodyPr/>
          <a:lstStyle/>
          <a:p>
            <a:fld id="{5D517C6A-E3A1-4314-99C2-3383BD328FA5}" type="slidenum">
              <a:rPr lang="fr-BE" smtClean="0"/>
              <a:t>27</a:t>
            </a:fld>
            <a:endParaRPr lang="fr-BE"/>
          </a:p>
        </p:txBody>
      </p:sp>
      <p:sp>
        <p:nvSpPr>
          <p:cNvPr id="9" name="Titre 1">
            <a:extLst>
              <a:ext uri="{FF2B5EF4-FFF2-40B4-BE49-F238E27FC236}">
                <a16:creationId xmlns:a16="http://schemas.microsoft.com/office/drawing/2014/main" id="{F54CA655-5869-4E7D-8DCD-527F642E409F}"/>
              </a:ext>
            </a:extLst>
          </p:cNvPr>
          <p:cNvSpPr txBox="1">
            <a:spLocks/>
          </p:cNvSpPr>
          <p:nvPr/>
        </p:nvSpPr>
        <p:spPr>
          <a:xfrm>
            <a:off x="0" y="0"/>
            <a:ext cx="12192000" cy="681037"/>
          </a:xfrm>
          <a:prstGeom prst="rect">
            <a:avLst/>
          </a:prstGeom>
          <a:solidFill>
            <a:srgbClr val="FF9999"/>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III. </a:t>
            </a:r>
            <a:r>
              <a:rPr lang="fr-FR" sz="3600" b="1" dirty="0"/>
              <a:t>Impact sur les pratiques ….de lecture et formation continue</a:t>
            </a:r>
            <a:endParaRPr lang="fr-BE" sz="3600" b="1" dirty="0"/>
          </a:p>
        </p:txBody>
      </p:sp>
      <p:pic>
        <p:nvPicPr>
          <p:cNvPr id="11" name="Image 10">
            <a:extLst>
              <a:ext uri="{FF2B5EF4-FFF2-40B4-BE49-F238E27FC236}">
                <a16:creationId xmlns:a16="http://schemas.microsoft.com/office/drawing/2014/main" id="{9C50C76F-FE6E-483D-ADED-BDC363C43179}"/>
              </a:ext>
            </a:extLst>
          </p:cNvPr>
          <p:cNvPicPr>
            <a:picLocks noChangeAspect="1"/>
          </p:cNvPicPr>
          <p:nvPr/>
        </p:nvPicPr>
        <p:blipFill>
          <a:blip r:embed="rId3"/>
          <a:stretch>
            <a:fillRect/>
          </a:stretch>
        </p:blipFill>
        <p:spPr>
          <a:xfrm rot="20834477">
            <a:off x="508517" y="1202187"/>
            <a:ext cx="3895725" cy="685800"/>
          </a:xfrm>
          <a:prstGeom prst="rect">
            <a:avLst/>
          </a:prstGeom>
        </p:spPr>
      </p:pic>
      <p:pic>
        <p:nvPicPr>
          <p:cNvPr id="6" name="Image 5">
            <a:extLst>
              <a:ext uri="{FF2B5EF4-FFF2-40B4-BE49-F238E27FC236}">
                <a16:creationId xmlns:a16="http://schemas.microsoft.com/office/drawing/2014/main" id="{560E83A2-8475-451A-836B-416357DD7EEE}"/>
              </a:ext>
            </a:extLst>
          </p:cNvPr>
          <p:cNvPicPr>
            <a:picLocks noChangeAspect="1"/>
          </p:cNvPicPr>
          <p:nvPr/>
        </p:nvPicPr>
        <p:blipFill>
          <a:blip r:embed="rId4"/>
          <a:stretch>
            <a:fillRect/>
          </a:stretch>
        </p:blipFill>
        <p:spPr>
          <a:xfrm>
            <a:off x="2143125" y="2138304"/>
            <a:ext cx="6467475" cy="752475"/>
          </a:xfrm>
          <a:prstGeom prst="rect">
            <a:avLst/>
          </a:prstGeom>
        </p:spPr>
      </p:pic>
      <p:pic>
        <p:nvPicPr>
          <p:cNvPr id="12" name="Image 11">
            <a:extLst>
              <a:ext uri="{FF2B5EF4-FFF2-40B4-BE49-F238E27FC236}">
                <a16:creationId xmlns:a16="http://schemas.microsoft.com/office/drawing/2014/main" id="{C42E3ABC-445F-4EA9-8516-678C7F6CB244}"/>
              </a:ext>
            </a:extLst>
          </p:cNvPr>
          <p:cNvPicPr>
            <a:picLocks noChangeAspect="1"/>
          </p:cNvPicPr>
          <p:nvPr/>
        </p:nvPicPr>
        <p:blipFill>
          <a:blip r:embed="rId5"/>
          <a:stretch>
            <a:fillRect/>
          </a:stretch>
        </p:blipFill>
        <p:spPr>
          <a:xfrm rot="21213434">
            <a:off x="2146551" y="3339407"/>
            <a:ext cx="8515350" cy="2524125"/>
          </a:xfrm>
          <a:prstGeom prst="rect">
            <a:avLst/>
          </a:prstGeom>
        </p:spPr>
      </p:pic>
    </p:spTree>
    <p:extLst>
      <p:ext uri="{BB962C8B-B14F-4D97-AF65-F5344CB8AC3E}">
        <p14:creationId xmlns:p14="http://schemas.microsoft.com/office/powerpoint/2010/main" val="2642979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4EFC80E-5EC4-4CB3-B098-81650300276B}"/>
              </a:ext>
            </a:extLst>
          </p:cNvPr>
          <p:cNvSpPr>
            <a:spLocks noGrp="1"/>
          </p:cNvSpPr>
          <p:nvPr>
            <p:ph type="dt" sz="half" idx="10"/>
          </p:nvPr>
        </p:nvSpPr>
        <p:spPr/>
        <p:txBody>
          <a:bodyPr/>
          <a:lstStyle/>
          <a:p>
            <a:fld id="{9FF5B4B0-F73A-4777-9B52-0276F8BA591D}" type="datetime1">
              <a:rPr lang="fr-BE" smtClean="0"/>
              <a:t>29-10-21</a:t>
            </a:fld>
            <a:endParaRPr lang="fr-BE" dirty="0"/>
          </a:p>
        </p:txBody>
      </p:sp>
      <p:sp>
        <p:nvSpPr>
          <p:cNvPr id="5" name="Espace réservé du numéro de diapositive 4">
            <a:extLst>
              <a:ext uri="{FF2B5EF4-FFF2-40B4-BE49-F238E27FC236}">
                <a16:creationId xmlns:a16="http://schemas.microsoft.com/office/drawing/2014/main" id="{9029F3EB-FAFD-4500-B9E1-C81C9092C6DF}"/>
              </a:ext>
            </a:extLst>
          </p:cNvPr>
          <p:cNvSpPr>
            <a:spLocks noGrp="1"/>
          </p:cNvSpPr>
          <p:nvPr>
            <p:ph type="sldNum" sz="quarter" idx="12"/>
          </p:nvPr>
        </p:nvSpPr>
        <p:spPr/>
        <p:txBody>
          <a:bodyPr/>
          <a:lstStyle/>
          <a:p>
            <a:fld id="{5D517C6A-E3A1-4314-99C2-3383BD328FA5}" type="slidenum">
              <a:rPr lang="fr-BE" smtClean="0"/>
              <a:t>28</a:t>
            </a:fld>
            <a:endParaRPr lang="fr-BE"/>
          </a:p>
        </p:txBody>
      </p:sp>
      <p:sp>
        <p:nvSpPr>
          <p:cNvPr id="7" name="Espace réservé du contenu 2">
            <a:extLst>
              <a:ext uri="{FF2B5EF4-FFF2-40B4-BE49-F238E27FC236}">
                <a16:creationId xmlns:a16="http://schemas.microsoft.com/office/drawing/2014/main" id="{3AA0F4DB-C058-41B9-9C65-7C41478E3C00}"/>
              </a:ext>
            </a:extLst>
          </p:cNvPr>
          <p:cNvSpPr txBox="1">
            <a:spLocks/>
          </p:cNvSpPr>
          <p:nvPr/>
        </p:nvSpPr>
        <p:spPr>
          <a:xfrm>
            <a:off x="246580" y="861860"/>
            <a:ext cx="11753635" cy="5292360"/>
          </a:xfrm>
          <a:prstGeom prst="rect">
            <a:avLst/>
          </a:prstGeom>
          <a:solidFill>
            <a:srgbClr val="FFFFCC"/>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1200"/>
              </a:spcAft>
              <a:buNone/>
            </a:pPr>
            <a:r>
              <a:rPr lang="fr-FR" sz="3300" b="1" dirty="0"/>
              <a:t>Urgence d’implémentation de la lutte anti-COVID</a:t>
            </a:r>
          </a:p>
          <a:p>
            <a:pPr marL="0" indent="0" algn="just">
              <a:spcBef>
                <a:spcPts val="600"/>
              </a:spcBef>
              <a:spcAft>
                <a:spcPts val="600"/>
              </a:spcAft>
              <a:buNone/>
            </a:pPr>
            <a:r>
              <a:rPr lang="fr-FR" b="1" dirty="0">
                <a:solidFill>
                  <a:srgbClr val="FF0000"/>
                </a:solidFill>
              </a:rPr>
              <a:t>→→→ Conséquences à moyen et long termes sur les soins aux autres maladies </a:t>
            </a:r>
          </a:p>
          <a:p>
            <a:pPr lvl="1" algn="just">
              <a:spcBef>
                <a:spcPts val="600"/>
              </a:spcBef>
              <a:spcAft>
                <a:spcPts val="600"/>
              </a:spcAft>
              <a:buFont typeface="Wingdings" panose="05000000000000000000" pitchFamily="2" charset="2"/>
              <a:buChar char="Ø"/>
            </a:pPr>
            <a:r>
              <a:rPr lang="fr-FR" dirty="0"/>
              <a:t>  </a:t>
            </a:r>
            <a:r>
              <a:rPr lang="fr-FR" sz="2600" b="1" dirty="0"/>
              <a:t>Accès limité aux services de santé dans les structures</a:t>
            </a:r>
          </a:p>
          <a:p>
            <a:pPr lvl="1" algn="just">
              <a:spcBef>
                <a:spcPts val="600"/>
              </a:spcBef>
              <a:spcAft>
                <a:spcPts val="600"/>
              </a:spcAft>
              <a:buFont typeface="Wingdings" panose="05000000000000000000" pitchFamily="2" charset="2"/>
              <a:buChar char="Ø"/>
            </a:pPr>
            <a:r>
              <a:rPr lang="fr-FR" sz="2600" b="1" dirty="0"/>
              <a:t>  Accès limité aux médicaments</a:t>
            </a:r>
          </a:p>
          <a:p>
            <a:pPr lvl="1" algn="just">
              <a:spcBef>
                <a:spcPts val="600"/>
              </a:spcBef>
              <a:spcAft>
                <a:spcPts val="1200"/>
              </a:spcAft>
              <a:buFont typeface="Wingdings" panose="05000000000000000000" pitchFamily="2" charset="2"/>
              <a:buChar char="Ø"/>
            </a:pPr>
            <a:r>
              <a:rPr lang="fr-FR" sz="2600" b="1" dirty="0"/>
              <a:t>  Discontinuité des programmes de lutte contre certaines maladies</a:t>
            </a:r>
          </a:p>
          <a:p>
            <a:pPr lvl="2" algn="just">
              <a:spcBef>
                <a:spcPts val="600"/>
              </a:spcBef>
              <a:spcAft>
                <a:spcPts val="600"/>
              </a:spcAft>
              <a:buFont typeface="Wingdings" panose="05000000000000000000" pitchFamily="2" charset="2"/>
              <a:buChar char="§"/>
            </a:pPr>
            <a:r>
              <a:rPr lang="fr-FR" sz="2200" dirty="0"/>
              <a:t>Maladies transmissibles  : VIH, paludisme et la tuberculose</a:t>
            </a:r>
          </a:p>
          <a:p>
            <a:pPr lvl="2" algn="just">
              <a:spcBef>
                <a:spcPts val="600"/>
              </a:spcBef>
              <a:spcAft>
                <a:spcPts val="600"/>
              </a:spcAft>
              <a:buFont typeface="Wingdings" panose="05000000000000000000" pitchFamily="2" charset="2"/>
              <a:buChar char="§"/>
            </a:pPr>
            <a:r>
              <a:rPr lang="fr-FR" sz="2200" dirty="0"/>
              <a:t>Maladies non transmissibles : HTA, MCV, cancers, diabète, BPCO, drépanocytose</a:t>
            </a:r>
          </a:p>
          <a:p>
            <a:pPr lvl="2" algn="just">
              <a:spcBef>
                <a:spcPts val="600"/>
              </a:spcBef>
              <a:spcAft>
                <a:spcPts val="1200"/>
              </a:spcAft>
              <a:buFont typeface="Wingdings" panose="05000000000000000000" pitchFamily="2" charset="2"/>
              <a:buChar char="§"/>
            </a:pPr>
            <a:r>
              <a:rPr lang="fr-FR" sz="2200" dirty="0"/>
              <a:t>Malnutrition</a:t>
            </a:r>
          </a:p>
          <a:p>
            <a:pPr marL="457200" lvl="1" indent="0" algn="ctr">
              <a:spcBef>
                <a:spcPts val="600"/>
              </a:spcBef>
              <a:spcAft>
                <a:spcPts val="1200"/>
              </a:spcAft>
              <a:buNone/>
            </a:pPr>
            <a:r>
              <a:rPr lang="fr-FR" sz="3000" b="1" i="1" u="sng" dirty="0">
                <a:solidFill>
                  <a:srgbClr val="C00000"/>
                </a:solidFill>
              </a:rPr>
              <a:t>Perturbations dramatiques des pratiques médicales dues au COVID-19</a:t>
            </a:r>
            <a:endParaRPr lang="fr-FR" sz="2200" b="1" i="1" u="sng" dirty="0">
              <a:solidFill>
                <a:srgbClr val="C00000"/>
              </a:solidFill>
              <a:latin typeface="Arial" panose="020B0604020202020204" pitchFamily="34" charset="0"/>
              <a:cs typeface="Arial" panose="020B0604020202020204" pitchFamily="34" charset="0"/>
            </a:endParaRPr>
          </a:p>
          <a:p>
            <a:pPr marL="457200" lvl="1" indent="0" algn="ctr">
              <a:spcBef>
                <a:spcPts val="600"/>
              </a:spcBef>
              <a:spcAft>
                <a:spcPts val="1800"/>
              </a:spcAft>
              <a:buNone/>
            </a:pPr>
            <a:r>
              <a:rPr lang="fr-FR" sz="2000" b="1" dirty="0">
                <a:solidFill>
                  <a:srgbClr val="FF0000"/>
                </a:solidFill>
              </a:rPr>
              <a:t>→→→ </a:t>
            </a:r>
            <a:r>
              <a:rPr lang="fr-FR" sz="2800" b="1" dirty="0"/>
              <a:t>Excès de morbidité et mortalité associé aux autres maladies</a:t>
            </a:r>
          </a:p>
          <a:p>
            <a:pPr marL="457200" lvl="1" indent="0" algn="just">
              <a:spcBef>
                <a:spcPts val="600"/>
              </a:spcBef>
              <a:spcAft>
                <a:spcPts val="1800"/>
              </a:spcAft>
              <a:buNone/>
            </a:pPr>
            <a:endParaRPr lang="fr-FR" sz="2200" dirty="0">
              <a:latin typeface="Arial" panose="020B0604020202020204" pitchFamily="34" charset="0"/>
              <a:cs typeface="Arial" panose="020B0604020202020204" pitchFamily="34" charset="0"/>
            </a:endParaRPr>
          </a:p>
          <a:p>
            <a:pPr marL="0" indent="0">
              <a:spcAft>
                <a:spcPts val="1800"/>
              </a:spcAft>
              <a:buFont typeface="Arial" panose="020B0604020202020204" pitchFamily="34" charset="0"/>
              <a:buNone/>
            </a:pPr>
            <a:endParaRPr lang="fr-FR" sz="2600" b="1" dirty="0">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F54CA655-5869-4E7D-8DCD-527F642E409F}"/>
              </a:ext>
            </a:extLst>
          </p:cNvPr>
          <p:cNvSpPr txBox="1">
            <a:spLocks/>
          </p:cNvSpPr>
          <p:nvPr/>
        </p:nvSpPr>
        <p:spPr>
          <a:xfrm>
            <a:off x="0" y="0"/>
            <a:ext cx="12192000" cy="681037"/>
          </a:xfrm>
          <a:prstGeom prst="rect">
            <a:avLst/>
          </a:prstGeom>
          <a:solidFill>
            <a:srgbClr val="FF9999"/>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IV. </a:t>
            </a:r>
            <a:r>
              <a:rPr lang="fr-FR" sz="3600" b="1" dirty="0"/>
              <a:t>Impact sur la prise en charge des autres maladies</a:t>
            </a:r>
            <a:endParaRPr lang="fr-BE" sz="3600" b="1" dirty="0"/>
          </a:p>
        </p:txBody>
      </p:sp>
    </p:spTree>
    <p:extLst>
      <p:ext uri="{BB962C8B-B14F-4D97-AF65-F5344CB8AC3E}">
        <p14:creationId xmlns:p14="http://schemas.microsoft.com/office/powerpoint/2010/main" val="4174027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CBAFF02-E7F8-415E-9E65-4CF568C4F46B}"/>
              </a:ext>
            </a:extLst>
          </p:cNvPr>
          <p:cNvPicPr>
            <a:picLocks noChangeAspect="1"/>
          </p:cNvPicPr>
          <p:nvPr/>
        </p:nvPicPr>
        <p:blipFill>
          <a:blip r:embed="rId2"/>
          <a:stretch>
            <a:fillRect/>
          </a:stretch>
        </p:blipFill>
        <p:spPr>
          <a:xfrm>
            <a:off x="2232917" y="1334563"/>
            <a:ext cx="7178211" cy="2386972"/>
          </a:xfrm>
          <a:prstGeom prst="rect">
            <a:avLst/>
          </a:prstGeom>
        </p:spPr>
      </p:pic>
      <p:pic>
        <p:nvPicPr>
          <p:cNvPr id="9" name="Image 8">
            <a:extLst>
              <a:ext uri="{FF2B5EF4-FFF2-40B4-BE49-F238E27FC236}">
                <a16:creationId xmlns:a16="http://schemas.microsoft.com/office/drawing/2014/main" id="{6646531C-A2D8-4EA8-8C14-9618A3E939B4}"/>
              </a:ext>
            </a:extLst>
          </p:cNvPr>
          <p:cNvPicPr>
            <a:picLocks noChangeAspect="1"/>
          </p:cNvPicPr>
          <p:nvPr/>
        </p:nvPicPr>
        <p:blipFill>
          <a:blip r:embed="rId3"/>
          <a:stretch>
            <a:fillRect/>
          </a:stretch>
        </p:blipFill>
        <p:spPr>
          <a:xfrm>
            <a:off x="261984" y="3904180"/>
            <a:ext cx="11810152" cy="1948860"/>
          </a:xfrm>
          <a:prstGeom prst="rect">
            <a:avLst/>
          </a:prstGeom>
          <a:ln>
            <a:solidFill>
              <a:srgbClr val="FF0000"/>
            </a:solidFill>
          </a:ln>
        </p:spPr>
      </p:pic>
      <p:sp>
        <p:nvSpPr>
          <p:cNvPr id="12" name="Espace réservé de la date 11">
            <a:extLst>
              <a:ext uri="{FF2B5EF4-FFF2-40B4-BE49-F238E27FC236}">
                <a16:creationId xmlns:a16="http://schemas.microsoft.com/office/drawing/2014/main" id="{CB7B6AC5-7AC8-4EB4-B703-5AB1DF2B0B2D}"/>
              </a:ext>
            </a:extLst>
          </p:cNvPr>
          <p:cNvSpPr>
            <a:spLocks noGrp="1"/>
          </p:cNvSpPr>
          <p:nvPr>
            <p:ph type="dt" sz="half" idx="10"/>
          </p:nvPr>
        </p:nvSpPr>
        <p:spPr/>
        <p:txBody>
          <a:bodyPr/>
          <a:lstStyle/>
          <a:p>
            <a:fld id="{6E60849C-F306-4D0A-B9DB-0A317CED5B18}" type="datetime1">
              <a:rPr lang="fr-BE" smtClean="0"/>
              <a:t>29-10-21</a:t>
            </a:fld>
            <a:endParaRPr lang="fr-BE"/>
          </a:p>
        </p:txBody>
      </p:sp>
      <p:sp>
        <p:nvSpPr>
          <p:cNvPr id="13" name="Espace réservé du numéro de diapositive 12">
            <a:extLst>
              <a:ext uri="{FF2B5EF4-FFF2-40B4-BE49-F238E27FC236}">
                <a16:creationId xmlns:a16="http://schemas.microsoft.com/office/drawing/2014/main" id="{A5AAFBC0-CA75-4CFE-9ABD-FB586C32BD1A}"/>
              </a:ext>
            </a:extLst>
          </p:cNvPr>
          <p:cNvSpPr>
            <a:spLocks noGrp="1"/>
          </p:cNvSpPr>
          <p:nvPr>
            <p:ph type="sldNum" sz="quarter" idx="12"/>
          </p:nvPr>
        </p:nvSpPr>
        <p:spPr/>
        <p:txBody>
          <a:bodyPr/>
          <a:lstStyle/>
          <a:p>
            <a:fld id="{5D517C6A-E3A1-4314-99C2-3383BD328FA5}" type="slidenum">
              <a:rPr lang="fr-BE" smtClean="0"/>
              <a:t>29</a:t>
            </a:fld>
            <a:endParaRPr lang="fr-BE"/>
          </a:p>
        </p:txBody>
      </p:sp>
      <p:sp>
        <p:nvSpPr>
          <p:cNvPr id="8" name="Titre 1">
            <a:extLst>
              <a:ext uri="{FF2B5EF4-FFF2-40B4-BE49-F238E27FC236}">
                <a16:creationId xmlns:a16="http://schemas.microsoft.com/office/drawing/2014/main" id="{489D4E15-C441-47C2-90EB-7591D38D7177}"/>
              </a:ext>
            </a:extLst>
          </p:cNvPr>
          <p:cNvSpPr txBox="1">
            <a:spLocks/>
          </p:cNvSpPr>
          <p:nvPr/>
        </p:nvSpPr>
        <p:spPr>
          <a:xfrm>
            <a:off x="0" y="0"/>
            <a:ext cx="12192000" cy="681037"/>
          </a:xfrm>
          <a:prstGeom prst="rect">
            <a:avLst/>
          </a:prstGeom>
          <a:solidFill>
            <a:srgbClr val="FF9999"/>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IV. </a:t>
            </a:r>
            <a:r>
              <a:rPr lang="fr-FR" sz="3600" b="1" dirty="0"/>
              <a:t>Impact sur la prise en charge des autres maladies</a:t>
            </a:r>
            <a:endParaRPr lang="fr-BE" sz="3600" b="1" dirty="0"/>
          </a:p>
        </p:txBody>
      </p:sp>
    </p:spTree>
    <p:extLst>
      <p:ext uri="{BB962C8B-B14F-4D97-AF65-F5344CB8AC3E}">
        <p14:creationId xmlns:p14="http://schemas.microsoft.com/office/powerpoint/2010/main" val="425786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0AD152-3207-4EF3-A596-AB5AB02114E6}"/>
              </a:ext>
            </a:extLst>
          </p:cNvPr>
          <p:cNvSpPr>
            <a:spLocks noGrp="1"/>
          </p:cNvSpPr>
          <p:nvPr>
            <p:ph type="dt" sz="half" idx="10"/>
          </p:nvPr>
        </p:nvSpPr>
        <p:spPr/>
        <p:txBody>
          <a:bodyPr/>
          <a:lstStyle/>
          <a:p>
            <a:fld id="{FCBEB0E5-CE34-4E37-8578-0F21B51502A6}" type="datetime1">
              <a:rPr lang="fr-BE" smtClean="0"/>
              <a:t>29-10-21</a:t>
            </a:fld>
            <a:endParaRPr lang="fr-BE"/>
          </a:p>
        </p:txBody>
      </p:sp>
      <p:sp>
        <p:nvSpPr>
          <p:cNvPr id="3" name="Espace réservé du numéro de diapositive 2">
            <a:extLst>
              <a:ext uri="{FF2B5EF4-FFF2-40B4-BE49-F238E27FC236}">
                <a16:creationId xmlns:a16="http://schemas.microsoft.com/office/drawing/2014/main" id="{FBA1E6E0-B876-46F9-A786-E3073F2DEDDB}"/>
              </a:ext>
            </a:extLst>
          </p:cNvPr>
          <p:cNvSpPr>
            <a:spLocks noGrp="1"/>
          </p:cNvSpPr>
          <p:nvPr>
            <p:ph type="sldNum" sz="quarter" idx="12"/>
          </p:nvPr>
        </p:nvSpPr>
        <p:spPr/>
        <p:txBody>
          <a:bodyPr/>
          <a:lstStyle/>
          <a:p>
            <a:fld id="{5D517C6A-E3A1-4314-99C2-3383BD328FA5}" type="slidenum">
              <a:rPr lang="fr-BE" smtClean="0"/>
              <a:t>3</a:t>
            </a:fld>
            <a:endParaRPr lang="fr-BE"/>
          </a:p>
        </p:txBody>
      </p:sp>
      <p:pic>
        <p:nvPicPr>
          <p:cNvPr id="5" name="Image 4" descr="Une image contenant texte, carte&#10;&#10;Description générée automatiquement">
            <a:extLst>
              <a:ext uri="{FF2B5EF4-FFF2-40B4-BE49-F238E27FC236}">
                <a16:creationId xmlns:a16="http://schemas.microsoft.com/office/drawing/2014/main" id="{F7683CBC-630B-4A62-A79E-2E254E613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42030"/>
            <a:ext cx="8373438" cy="6014320"/>
          </a:xfrm>
          <a:prstGeom prst="rect">
            <a:avLst/>
          </a:prstGeom>
        </p:spPr>
      </p:pic>
    </p:spTree>
    <p:extLst>
      <p:ext uri="{BB962C8B-B14F-4D97-AF65-F5344CB8AC3E}">
        <p14:creationId xmlns:p14="http://schemas.microsoft.com/office/powerpoint/2010/main" val="102793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CBAFF02-E7F8-415E-9E65-4CF568C4F46B}"/>
              </a:ext>
            </a:extLst>
          </p:cNvPr>
          <p:cNvPicPr>
            <a:picLocks noChangeAspect="1"/>
          </p:cNvPicPr>
          <p:nvPr/>
        </p:nvPicPr>
        <p:blipFill>
          <a:blip r:embed="rId2"/>
          <a:stretch>
            <a:fillRect/>
          </a:stretch>
        </p:blipFill>
        <p:spPr>
          <a:xfrm>
            <a:off x="2537716" y="1123433"/>
            <a:ext cx="5246670" cy="2138709"/>
          </a:xfrm>
          <a:prstGeom prst="rect">
            <a:avLst/>
          </a:prstGeom>
        </p:spPr>
      </p:pic>
      <p:pic>
        <p:nvPicPr>
          <p:cNvPr id="11" name="Image 10">
            <a:extLst>
              <a:ext uri="{FF2B5EF4-FFF2-40B4-BE49-F238E27FC236}">
                <a16:creationId xmlns:a16="http://schemas.microsoft.com/office/drawing/2014/main" id="{064791DF-8895-4ACD-B0DA-56C5B4B4A75F}"/>
              </a:ext>
            </a:extLst>
          </p:cNvPr>
          <p:cNvPicPr>
            <a:picLocks noChangeAspect="1"/>
          </p:cNvPicPr>
          <p:nvPr/>
        </p:nvPicPr>
        <p:blipFill>
          <a:blip r:embed="rId3"/>
          <a:stretch>
            <a:fillRect/>
          </a:stretch>
        </p:blipFill>
        <p:spPr>
          <a:xfrm rot="21319122">
            <a:off x="477247" y="3550979"/>
            <a:ext cx="11342670" cy="2004286"/>
          </a:xfrm>
          <a:prstGeom prst="rect">
            <a:avLst/>
          </a:prstGeom>
          <a:ln>
            <a:solidFill>
              <a:srgbClr val="FF0000"/>
            </a:solidFill>
          </a:ln>
        </p:spPr>
      </p:pic>
      <p:sp>
        <p:nvSpPr>
          <p:cNvPr id="12" name="Espace réservé de la date 11">
            <a:extLst>
              <a:ext uri="{FF2B5EF4-FFF2-40B4-BE49-F238E27FC236}">
                <a16:creationId xmlns:a16="http://schemas.microsoft.com/office/drawing/2014/main" id="{CB7B6AC5-7AC8-4EB4-B703-5AB1DF2B0B2D}"/>
              </a:ext>
            </a:extLst>
          </p:cNvPr>
          <p:cNvSpPr>
            <a:spLocks noGrp="1"/>
          </p:cNvSpPr>
          <p:nvPr>
            <p:ph type="dt" sz="half" idx="10"/>
          </p:nvPr>
        </p:nvSpPr>
        <p:spPr/>
        <p:txBody>
          <a:bodyPr/>
          <a:lstStyle/>
          <a:p>
            <a:fld id="{6E60849C-F306-4D0A-B9DB-0A317CED5B18}" type="datetime1">
              <a:rPr lang="fr-BE" smtClean="0"/>
              <a:t>29-10-21</a:t>
            </a:fld>
            <a:endParaRPr lang="fr-BE"/>
          </a:p>
        </p:txBody>
      </p:sp>
      <p:sp>
        <p:nvSpPr>
          <p:cNvPr id="13" name="Espace réservé du numéro de diapositive 12">
            <a:extLst>
              <a:ext uri="{FF2B5EF4-FFF2-40B4-BE49-F238E27FC236}">
                <a16:creationId xmlns:a16="http://schemas.microsoft.com/office/drawing/2014/main" id="{A5AAFBC0-CA75-4CFE-9ABD-FB586C32BD1A}"/>
              </a:ext>
            </a:extLst>
          </p:cNvPr>
          <p:cNvSpPr>
            <a:spLocks noGrp="1"/>
          </p:cNvSpPr>
          <p:nvPr>
            <p:ph type="sldNum" sz="quarter" idx="12"/>
          </p:nvPr>
        </p:nvSpPr>
        <p:spPr/>
        <p:txBody>
          <a:bodyPr/>
          <a:lstStyle/>
          <a:p>
            <a:fld id="{5D517C6A-E3A1-4314-99C2-3383BD328FA5}" type="slidenum">
              <a:rPr lang="fr-BE" smtClean="0"/>
              <a:t>30</a:t>
            </a:fld>
            <a:endParaRPr lang="fr-BE"/>
          </a:p>
        </p:txBody>
      </p:sp>
      <p:sp>
        <p:nvSpPr>
          <p:cNvPr id="8" name="Titre 1">
            <a:extLst>
              <a:ext uri="{FF2B5EF4-FFF2-40B4-BE49-F238E27FC236}">
                <a16:creationId xmlns:a16="http://schemas.microsoft.com/office/drawing/2014/main" id="{70C806F2-B050-421E-B561-C7EF60B495A7}"/>
              </a:ext>
            </a:extLst>
          </p:cNvPr>
          <p:cNvSpPr txBox="1">
            <a:spLocks/>
          </p:cNvSpPr>
          <p:nvPr/>
        </p:nvSpPr>
        <p:spPr>
          <a:xfrm>
            <a:off x="0" y="0"/>
            <a:ext cx="12192000" cy="681037"/>
          </a:xfrm>
          <a:prstGeom prst="rect">
            <a:avLst/>
          </a:prstGeom>
          <a:solidFill>
            <a:srgbClr val="FF9999"/>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IV. </a:t>
            </a:r>
            <a:r>
              <a:rPr lang="fr-FR" sz="3600" b="1" dirty="0"/>
              <a:t>Impact sur la prise en charge des autres maladies</a:t>
            </a:r>
            <a:endParaRPr lang="fr-BE" sz="3600" b="1" dirty="0"/>
          </a:p>
        </p:txBody>
      </p:sp>
    </p:spTree>
    <p:extLst>
      <p:ext uri="{BB962C8B-B14F-4D97-AF65-F5344CB8AC3E}">
        <p14:creationId xmlns:p14="http://schemas.microsoft.com/office/powerpoint/2010/main" val="1808218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58410FC-537E-4727-AB21-463034FC3DEA}"/>
              </a:ext>
            </a:extLst>
          </p:cNvPr>
          <p:cNvSpPr>
            <a:spLocks noGrp="1"/>
          </p:cNvSpPr>
          <p:nvPr>
            <p:ph type="dt" sz="half" idx="10"/>
          </p:nvPr>
        </p:nvSpPr>
        <p:spPr/>
        <p:txBody>
          <a:bodyPr/>
          <a:lstStyle/>
          <a:p>
            <a:fld id="{FCBEB0E5-CE34-4E37-8578-0F21B51502A6}" type="datetime1">
              <a:rPr lang="fr-BE" smtClean="0"/>
              <a:t>29-10-21</a:t>
            </a:fld>
            <a:endParaRPr lang="fr-BE"/>
          </a:p>
        </p:txBody>
      </p:sp>
      <p:sp>
        <p:nvSpPr>
          <p:cNvPr id="3" name="Espace réservé du numéro de diapositive 2">
            <a:extLst>
              <a:ext uri="{FF2B5EF4-FFF2-40B4-BE49-F238E27FC236}">
                <a16:creationId xmlns:a16="http://schemas.microsoft.com/office/drawing/2014/main" id="{F7F6D539-18C6-4088-BDFE-2791D73ED4F0}"/>
              </a:ext>
            </a:extLst>
          </p:cNvPr>
          <p:cNvSpPr>
            <a:spLocks noGrp="1"/>
          </p:cNvSpPr>
          <p:nvPr>
            <p:ph type="sldNum" sz="quarter" idx="12"/>
          </p:nvPr>
        </p:nvSpPr>
        <p:spPr/>
        <p:txBody>
          <a:bodyPr/>
          <a:lstStyle/>
          <a:p>
            <a:fld id="{5D517C6A-E3A1-4314-99C2-3383BD328FA5}" type="slidenum">
              <a:rPr lang="fr-BE" smtClean="0"/>
              <a:t>31</a:t>
            </a:fld>
            <a:endParaRPr lang="fr-BE"/>
          </a:p>
        </p:txBody>
      </p:sp>
      <p:pic>
        <p:nvPicPr>
          <p:cNvPr id="7" name="Image 6" descr="Une image contenant personne, plancher, intérieur&#10;&#10;Description générée automatiquement">
            <a:extLst>
              <a:ext uri="{FF2B5EF4-FFF2-40B4-BE49-F238E27FC236}">
                <a16:creationId xmlns:a16="http://schemas.microsoft.com/office/drawing/2014/main" id="{75E9AB1F-11D3-4D9D-973C-6F3AF0CC7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566" y="934484"/>
            <a:ext cx="7338255" cy="4109422"/>
          </a:xfrm>
          <a:prstGeom prst="rect">
            <a:avLst/>
          </a:prstGeom>
        </p:spPr>
      </p:pic>
      <p:pic>
        <p:nvPicPr>
          <p:cNvPr id="9" name="Image 8">
            <a:extLst>
              <a:ext uri="{FF2B5EF4-FFF2-40B4-BE49-F238E27FC236}">
                <a16:creationId xmlns:a16="http://schemas.microsoft.com/office/drawing/2014/main" id="{9CCB2F03-2FC1-4392-8398-2FF4A6A6E940}"/>
              </a:ext>
            </a:extLst>
          </p:cNvPr>
          <p:cNvPicPr>
            <a:picLocks noChangeAspect="1"/>
          </p:cNvPicPr>
          <p:nvPr/>
        </p:nvPicPr>
        <p:blipFill>
          <a:blip r:embed="rId3"/>
          <a:stretch>
            <a:fillRect/>
          </a:stretch>
        </p:blipFill>
        <p:spPr>
          <a:xfrm rot="20949667">
            <a:off x="119975" y="563783"/>
            <a:ext cx="6172770" cy="1861629"/>
          </a:xfrm>
          <a:prstGeom prst="rect">
            <a:avLst/>
          </a:prstGeom>
        </p:spPr>
      </p:pic>
      <p:pic>
        <p:nvPicPr>
          <p:cNvPr id="11" name="Image 10">
            <a:extLst>
              <a:ext uri="{FF2B5EF4-FFF2-40B4-BE49-F238E27FC236}">
                <a16:creationId xmlns:a16="http://schemas.microsoft.com/office/drawing/2014/main" id="{E3DCCFC0-1919-4CD8-B5F7-28C7D3665D20}"/>
              </a:ext>
            </a:extLst>
          </p:cNvPr>
          <p:cNvPicPr>
            <a:picLocks noChangeAspect="1"/>
          </p:cNvPicPr>
          <p:nvPr/>
        </p:nvPicPr>
        <p:blipFill>
          <a:blip r:embed="rId4"/>
          <a:stretch>
            <a:fillRect/>
          </a:stretch>
        </p:blipFill>
        <p:spPr>
          <a:xfrm>
            <a:off x="914400" y="4557712"/>
            <a:ext cx="10439400" cy="1981200"/>
          </a:xfrm>
          <a:prstGeom prst="rect">
            <a:avLst/>
          </a:prstGeom>
        </p:spPr>
      </p:pic>
    </p:spTree>
    <p:extLst>
      <p:ext uri="{BB962C8B-B14F-4D97-AF65-F5344CB8AC3E}">
        <p14:creationId xmlns:p14="http://schemas.microsoft.com/office/powerpoint/2010/main" val="1357515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7D94089-83B9-43ED-8C36-6AC616F55636}"/>
              </a:ext>
            </a:extLst>
          </p:cNvPr>
          <p:cNvPicPr>
            <a:picLocks noChangeAspect="1"/>
          </p:cNvPicPr>
          <p:nvPr/>
        </p:nvPicPr>
        <p:blipFill>
          <a:blip r:embed="rId2"/>
          <a:stretch>
            <a:fillRect/>
          </a:stretch>
        </p:blipFill>
        <p:spPr>
          <a:xfrm>
            <a:off x="1832635" y="0"/>
            <a:ext cx="8057098" cy="6858000"/>
          </a:xfrm>
          <a:prstGeom prst="rect">
            <a:avLst/>
          </a:prstGeom>
        </p:spPr>
      </p:pic>
      <p:pic>
        <p:nvPicPr>
          <p:cNvPr id="5" name="Image 4">
            <a:extLst>
              <a:ext uri="{FF2B5EF4-FFF2-40B4-BE49-F238E27FC236}">
                <a16:creationId xmlns:a16="http://schemas.microsoft.com/office/drawing/2014/main" id="{4B194693-7931-4B22-AB95-A28939215DF6}"/>
              </a:ext>
            </a:extLst>
          </p:cNvPr>
          <p:cNvPicPr>
            <a:picLocks noChangeAspect="1"/>
          </p:cNvPicPr>
          <p:nvPr/>
        </p:nvPicPr>
        <p:blipFill>
          <a:blip r:embed="rId3"/>
          <a:stretch>
            <a:fillRect/>
          </a:stretch>
        </p:blipFill>
        <p:spPr>
          <a:xfrm rot="21076679">
            <a:off x="296238" y="2627617"/>
            <a:ext cx="11599525" cy="1802069"/>
          </a:xfrm>
          <a:prstGeom prst="rect">
            <a:avLst/>
          </a:prstGeom>
          <a:ln>
            <a:solidFill>
              <a:srgbClr val="FF0000"/>
            </a:solidFill>
          </a:ln>
        </p:spPr>
      </p:pic>
      <p:sp>
        <p:nvSpPr>
          <p:cNvPr id="6" name="Espace réservé de la date 5">
            <a:extLst>
              <a:ext uri="{FF2B5EF4-FFF2-40B4-BE49-F238E27FC236}">
                <a16:creationId xmlns:a16="http://schemas.microsoft.com/office/drawing/2014/main" id="{E3129030-29BB-4AC5-A44C-4BF5B7AE5FD9}"/>
              </a:ext>
            </a:extLst>
          </p:cNvPr>
          <p:cNvSpPr>
            <a:spLocks noGrp="1"/>
          </p:cNvSpPr>
          <p:nvPr>
            <p:ph type="dt" sz="half" idx="10"/>
          </p:nvPr>
        </p:nvSpPr>
        <p:spPr/>
        <p:txBody>
          <a:bodyPr/>
          <a:lstStyle/>
          <a:p>
            <a:fld id="{ECDF4AA1-4DD8-4BF6-B9EA-B69B75DA6C62}" type="datetime1">
              <a:rPr lang="fr-BE" smtClean="0"/>
              <a:t>29-10-21</a:t>
            </a:fld>
            <a:endParaRPr lang="fr-BE"/>
          </a:p>
        </p:txBody>
      </p:sp>
      <p:sp>
        <p:nvSpPr>
          <p:cNvPr id="7" name="Espace réservé du numéro de diapositive 6">
            <a:extLst>
              <a:ext uri="{FF2B5EF4-FFF2-40B4-BE49-F238E27FC236}">
                <a16:creationId xmlns:a16="http://schemas.microsoft.com/office/drawing/2014/main" id="{BB303DDE-F543-4270-A3D9-1E5CE7BB1C4F}"/>
              </a:ext>
            </a:extLst>
          </p:cNvPr>
          <p:cNvSpPr>
            <a:spLocks noGrp="1"/>
          </p:cNvSpPr>
          <p:nvPr>
            <p:ph type="sldNum" sz="quarter" idx="12"/>
          </p:nvPr>
        </p:nvSpPr>
        <p:spPr/>
        <p:txBody>
          <a:bodyPr/>
          <a:lstStyle/>
          <a:p>
            <a:fld id="{5D517C6A-E3A1-4314-99C2-3383BD328FA5}" type="slidenum">
              <a:rPr lang="fr-BE" smtClean="0"/>
              <a:t>32</a:t>
            </a:fld>
            <a:endParaRPr lang="fr-BE"/>
          </a:p>
        </p:txBody>
      </p:sp>
    </p:spTree>
    <p:extLst>
      <p:ext uri="{BB962C8B-B14F-4D97-AF65-F5344CB8AC3E}">
        <p14:creationId xmlns:p14="http://schemas.microsoft.com/office/powerpoint/2010/main" val="4014977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BCF5BF8-81ED-4127-8412-14A2A5D69A97}"/>
              </a:ext>
            </a:extLst>
          </p:cNvPr>
          <p:cNvPicPr>
            <a:picLocks noChangeAspect="1"/>
          </p:cNvPicPr>
          <p:nvPr/>
        </p:nvPicPr>
        <p:blipFill>
          <a:blip r:embed="rId2"/>
          <a:stretch>
            <a:fillRect/>
          </a:stretch>
        </p:blipFill>
        <p:spPr>
          <a:xfrm>
            <a:off x="1078787" y="446177"/>
            <a:ext cx="8145533" cy="3113404"/>
          </a:xfrm>
          <a:prstGeom prst="rect">
            <a:avLst/>
          </a:prstGeom>
        </p:spPr>
      </p:pic>
      <p:pic>
        <p:nvPicPr>
          <p:cNvPr id="5" name="Image 4">
            <a:extLst>
              <a:ext uri="{FF2B5EF4-FFF2-40B4-BE49-F238E27FC236}">
                <a16:creationId xmlns:a16="http://schemas.microsoft.com/office/drawing/2014/main" id="{7F37A1E1-096B-4338-9CF7-D093E54109D4}"/>
              </a:ext>
            </a:extLst>
          </p:cNvPr>
          <p:cNvPicPr>
            <a:picLocks noChangeAspect="1"/>
          </p:cNvPicPr>
          <p:nvPr/>
        </p:nvPicPr>
        <p:blipFill>
          <a:blip r:embed="rId3"/>
          <a:stretch>
            <a:fillRect/>
          </a:stretch>
        </p:blipFill>
        <p:spPr>
          <a:xfrm rot="21396299">
            <a:off x="305096" y="3292323"/>
            <a:ext cx="11525625" cy="2233811"/>
          </a:xfrm>
          <a:prstGeom prst="rect">
            <a:avLst/>
          </a:prstGeom>
          <a:ln>
            <a:solidFill>
              <a:srgbClr val="FF0000"/>
            </a:solidFill>
          </a:ln>
        </p:spPr>
      </p:pic>
      <p:sp>
        <p:nvSpPr>
          <p:cNvPr id="6" name="Espace réservé de la date 5">
            <a:extLst>
              <a:ext uri="{FF2B5EF4-FFF2-40B4-BE49-F238E27FC236}">
                <a16:creationId xmlns:a16="http://schemas.microsoft.com/office/drawing/2014/main" id="{1D262516-CB8B-40DD-ACE9-8240C843AECF}"/>
              </a:ext>
            </a:extLst>
          </p:cNvPr>
          <p:cNvSpPr>
            <a:spLocks noGrp="1"/>
          </p:cNvSpPr>
          <p:nvPr>
            <p:ph type="dt" sz="half" idx="10"/>
          </p:nvPr>
        </p:nvSpPr>
        <p:spPr/>
        <p:txBody>
          <a:bodyPr/>
          <a:lstStyle/>
          <a:p>
            <a:fld id="{2CC9CE5B-2723-4A2C-A005-20828496F9A6}" type="datetime1">
              <a:rPr lang="fr-BE" smtClean="0"/>
              <a:t>29-10-21</a:t>
            </a:fld>
            <a:endParaRPr lang="fr-BE"/>
          </a:p>
        </p:txBody>
      </p:sp>
      <p:sp>
        <p:nvSpPr>
          <p:cNvPr id="7" name="Espace réservé du numéro de diapositive 6">
            <a:extLst>
              <a:ext uri="{FF2B5EF4-FFF2-40B4-BE49-F238E27FC236}">
                <a16:creationId xmlns:a16="http://schemas.microsoft.com/office/drawing/2014/main" id="{4E2919D3-B123-47A9-A3F6-ED5D9F03EFCE}"/>
              </a:ext>
            </a:extLst>
          </p:cNvPr>
          <p:cNvSpPr>
            <a:spLocks noGrp="1"/>
          </p:cNvSpPr>
          <p:nvPr>
            <p:ph type="sldNum" sz="quarter" idx="12"/>
          </p:nvPr>
        </p:nvSpPr>
        <p:spPr/>
        <p:txBody>
          <a:bodyPr/>
          <a:lstStyle/>
          <a:p>
            <a:fld id="{5D517C6A-E3A1-4314-99C2-3383BD328FA5}" type="slidenum">
              <a:rPr lang="fr-BE" smtClean="0"/>
              <a:t>33</a:t>
            </a:fld>
            <a:endParaRPr lang="fr-BE"/>
          </a:p>
        </p:txBody>
      </p:sp>
    </p:spTree>
    <p:extLst>
      <p:ext uri="{BB962C8B-B14F-4D97-AF65-F5344CB8AC3E}">
        <p14:creationId xmlns:p14="http://schemas.microsoft.com/office/powerpoint/2010/main" val="966097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4EFC80E-5EC4-4CB3-B098-81650300276B}"/>
              </a:ext>
            </a:extLst>
          </p:cNvPr>
          <p:cNvSpPr>
            <a:spLocks noGrp="1"/>
          </p:cNvSpPr>
          <p:nvPr>
            <p:ph type="dt" sz="half" idx="10"/>
          </p:nvPr>
        </p:nvSpPr>
        <p:spPr/>
        <p:txBody>
          <a:bodyPr/>
          <a:lstStyle/>
          <a:p>
            <a:fld id="{9FF5B4B0-F73A-4777-9B52-0276F8BA591D}" type="datetime1">
              <a:rPr lang="fr-BE" smtClean="0"/>
              <a:t>29-10-21</a:t>
            </a:fld>
            <a:endParaRPr lang="fr-BE" dirty="0"/>
          </a:p>
        </p:txBody>
      </p:sp>
      <p:sp>
        <p:nvSpPr>
          <p:cNvPr id="5" name="Espace réservé du numéro de diapositive 4">
            <a:extLst>
              <a:ext uri="{FF2B5EF4-FFF2-40B4-BE49-F238E27FC236}">
                <a16:creationId xmlns:a16="http://schemas.microsoft.com/office/drawing/2014/main" id="{9029F3EB-FAFD-4500-B9E1-C81C9092C6DF}"/>
              </a:ext>
            </a:extLst>
          </p:cNvPr>
          <p:cNvSpPr>
            <a:spLocks noGrp="1"/>
          </p:cNvSpPr>
          <p:nvPr>
            <p:ph type="sldNum" sz="quarter" idx="12"/>
          </p:nvPr>
        </p:nvSpPr>
        <p:spPr/>
        <p:txBody>
          <a:bodyPr/>
          <a:lstStyle/>
          <a:p>
            <a:fld id="{5D517C6A-E3A1-4314-99C2-3383BD328FA5}" type="slidenum">
              <a:rPr lang="fr-BE" smtClean="0"/>
              <a:t>34</a:t>
            </a:fld>
            <a:endParaRPr lang="fr-BE"/>
          </a:p>
        </p:txBody>
      </p:sp>
      <p:sp>
        <p:nvSpPr>
          <p:cNvPr id="9" name="Titre 1">
            <a:extLst>
              <a:ext uri="{FF2B5EF4-FFF2-40B4-BE49-F238E27FC236}">
                <a16:creationId xmlns:a16="http://schemas.microsoft.com/office/drawing/2014/main" id="{F54CA655-5869-4E7D-8DCD-527F642E409F}"/>
              </a:ext>
            </a:extLst>
          </p:cNvPr>
          <p:cNvSpPr txBox="1">
            <a:spLocks/>
          </p:cNvSpPr>
          <p:nvPr/>
        </p:nvSpPr>
        <p:spPr>
          <a:xfrm>
            <a:off x="0" y="0"/>
            <a:ext cx="12192000" cy="681037"/>
          </a:xfrm>
          <a:prstGeom prst="rect">
            <a:avLst/>
          </a:prstGeom>
          <a:solidFill>
            <a:srgbClr val="FF9999"/>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V. </a:t>
            </a:r>
            <a:r>
              <a:rPr lang="fr-FR" sz="3600" b="1" dirty="0"/>
              <a:t>Impact sur les pratiques de formation médicale</a:t>
            </a:r>
            <a:endParaRPr lang="fr-BE" sz="3600" b="1" dirty="0"/>
          </a:p>
        </p:txBody>
      </p:sp>
      <p:pic>
        <p:nvPicPr>
          <p:cNvPr id="8" name="Image 7">
            <a:extLst>
              <a:ext uri="{FF2B5EF4-FFF2-40B4-BE49-F238E27FC236}">
                <a16:creationId xmlns:a16="http://schemas.microsoft.com/office/drawing/2014/main" id="{FEFC6CE3-FE4C-40D5-BBD2-555A5D4F78B0}"/>
              </a:ext>
            </a:extLst>
          </p:cNvPr>
          <p:cNvPicPr>
            <a:picLocks noChangeAspect="1"/>
          </p:cNvPicPr>
          <p:nvPr/>
        </p:nvPicPr>
        <p:blipFill>
          <a:blip r:embed="rId3"/>
          <a:stretch>
            <a:fillRect/>
          </a:stretch>
        </p:blipFill>
        <p:spPr>
          <a:xfrm>
            <a:off x="1911084" y="926371"/>
            <a:ext cx="9354406" cy="4775785"/>
          </a:xfrm>
          <a:prstGeom prst="rect">
            <a:avLst/>
          </a:prstGeom>
          <a:ln>
            <a:solidFill>
              <a:srgbClr val="C00000"/>
            </a:solidFill>
          </a:ln>
        </p:spPr>
      </p:pic>
    </p:spTree>
    <p:extLst>
      <p:ext uri="{BB962C8B-B14F-4D97-AF65-F5344CB8AC3E}">
        <p14:creationId xmlns:p14="http://schemas.microsoft.com/office/powerpoint/2010/main" val="4153396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96BA87C-EEC5-47BA-AB0D-1A64B5661ED4}"/>
              </a:ext>
            </a:extLst>
          </p:cNvPr>
          <p:cNvPicPr>
            <a:picLocks noChangeAspect="1"/>
          </p:cNvPicPr>
          <p:nvPr/>
        </p:nvPicPr>
        <p:blipFill>
          <a:blip r:embed="rId2"/>
          <a:stretch>
            <a:fillRect/>
          </a:stretch>
        </p:blipFill>
        <p:spPr>
          <a:xfrm>
            <a:off x="1012432" y="282326"/>
            <a:ext cx="9982200" cy="2838450"/>
          </a:xfrm>
          <a:prstGeom prst="rect">
            <a:avLst/>
          </a:prstGeom>
        </p:spPr>
      </p:pic>
      <p:pic>
        <p:nvPicPr>
          <p:cNvPr id="5" name="Image 4">
            <a:extLst>
              <a:ext uri="{FF2B5EF4-FFF2-40B4-BE49-F238E27FC236}">
                <a16:creationId xmlns:a16="http://schemas.microsoft.com/office/drawing/2014/main" id="{9C75F6F1-7256-466B-99A4-170B2E2A8D3B}"/>
              </a:ext>
            </a:extLst>
          </p:cNvPr>
          <p:cNvPicPr>
            <a:picLocks noChangeAspect="1"/>
          </p:cNvPicPr>
          <p:nvPr/>
        </p:nvPicPr>
        <p:blipFill>
          <a:blip r:embed="rId3"/>
          <a:stretch>
            <a:fillRect/>
          </a:stretch>
        </p:blipFill>
        <p:spPr>
          <a:xfrm>
            <a:off x="854468" y="3052638"/>
            <a:ext cx="10325100" cy="3371850"/>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6" name="Espace réservé de la date 5">
            <a:extLst>
              <a:ext uri="{FF2B5EF4-FFF2-40B4-BE49-F238E27FC236}">
                <a16:creationId xmlns:a16="http://schemas.microsoft.com/office/drawing/2014/main" id="{4513DEF9-CF7A-4780-8E9B-28C92DAED57C}"/>
              </a:ext>
            </a:extLst>
          </p:cNvPr>
          <p:cNvSpPr>
            <a:spLocks noGrp="1"/>
          </p:cNvSpPr>
          <p:nvPr>
            <p:ph type="dt" sz="half" idx="10"/>
          </p:nvPr>
        </p:nvSpPr>
        <p:spPr/>
        <p:txBody>
          <a:bodyPr/>
          <a:lstStyle/>
          <a:p>
            <a:fld id="{71C61557-66B8-4619-89B7-34AB02647B94}" type="datetime1">
              <a:rPr lang="fr-BE" smtClean="0"/>
              <a:t>29-10-21</a:t>
            </a:fld>
            <a:endParaRPr lang="fr-BE"/>
          </a:p>
        </p:txBody>
      </p:sp>
      <p:sp>
        <p:nvSpPr>
          <p:cNvPr id="7" name="Espace réservé du numéro de diapositive 6">
            <a:extLst>
              <a:ext uri="{FF2B5EF4-FFF2-40B4-BE49-F238E27FC236}">
                <a16:creationId xmlns:a16="http://schemas.microsoft.com/office/drawing/2014/main" id="{81C6A96C-D1D6-459C-86E3-9570CC81324F}"/>
              </a:ext>
            </a:extLst>
          </p:cNvPr>
          <p:cNvSpPr>
            <a:spLocks noGrp="1"/>
          </p:cNvSpPr>
          <p:nvPr>
            <p:ph type="sldNum" sz="quarter" idx="12"/>
          </p:nvPr>
        </p:nvSpPr>
        <p:spPr/>
        <p:txBody>
          <a:bodyPr/>
          <a:lstStyle/>
          <a:p>
            <a:fld id="{5D517C6A-E3A1-4314-99C2-3383BD328FA5}" type="slidenum">
              <a:rPr lang="fr-BE" smtClean="0"/>
              <a:t>35</a:t>
            </a:fld>
            <a:endParaRPr lang="fr-BE"/>
          </a:p>
        </p:txBody>
      </p:sp>
    </p:spTree>
    <p:extLst>
      <p:ext uri="{BB962C8B-B14F-4D97-AF65-F5344CB8AC3E}">
        <p14:creationId xmlns:p14="http://schemas.microsoft.com/office/powerpoint/2010/main" val="1064682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18F51DD-8F52-456C-9527-64A9B88650BA}"/>
              </a:ext>
            </a:extLst>
          </p:cNvPr>
          <p:cNvSpPr>
            <a:spLocks noGrp="1"/>
          </p:cNvSpPr>
          <p:nvPr>
            <p:ph type="dt" sz="half" idx="10"/>
          </p:nvPr>
        </p:nvSpPr>
        <p:spPr/>
        <p:txBody>
          <a:bodyPr/>
          <a:lstStyle/>
          <a:p>
            <a:fld id="{FCBEB0E5-CE34-4E37-8578-0F21B51502A6}" type="datetime1">
              <a:rPr lang="fr-BE" smtClean="0"/>
              <a:t>29-10-21</a:t>
            </a:fld>
            <a:endParaRPr lang="fr-BE"/>
          </a:p>
        </p:txBody>
      </p:sp>
      <p:sp>
        <p:nvSpPr>
          <p:cNvPr id="3" name="Espace réservé du numéro de diapositive 2">
            <a:extLst>
              <a:ext uri="{FF2B5EF4-FFF2-40B4-BE49-F238E27FC236}">
                <a16:creationId xmlns:a16="http://schemas.microsoft.com/office/drawing/2014/main" id="{A2A2ABBB-5CD6-4EE2-8989-904447AD07C9}"/>
              </a:ext>
            </a:extLst>
          </p:cNvPr>
          <p:cNvSpPr>
            <a:spLocks noGrp="1"/>
          </p:cNvSpPr>
          <p:nvPr>
            <p:ph type="sldNum" sz="quarter" idx="12"/>
          </p:nvPr>
        </p:nvSpPr>
        <p:spPr/>
        <p:txBody>
          <a:bodyPr/>
          <a:lstStyle/>
          <a:p>
            <a:fld id="{5D517C6A-E3A1-4314-99C2-3383BD328FA5}" type="slidenum">
              <a:rPr lang="fr-BE" smtClean="0"/>
              <a:t>36</a:t>
            </a:fld>
            <a:endParaRPr lang="fr-BE"/>
          </a:p>
        </p:txBody>
      </p:sp>
      <p:pic>
        <p:nvPicPr>
          <p:cNvPr id="5" name="Image 4">
            <a:extLst>
              <a:ext uri="{FF2B5EF4-FFF2-40B4-BE49-F238E27FC236}">
                <a16:creationId xmlns:a16="http://schemas.microsoft.com/office/drawing/2014/main" id="{F69A0A5E-1C39-4758-A266-E85D20FBCDAF}"/>
              </a:ext>
            </a:extLst>
          </p:cNvPr>
          <p:cNvPicPr>
            <a:picLocks noChangeAspect="1"/>
          </p:cNvPicPr>
          <p:nvPr/>
        </p:nvPicPr>
        <p:blipFill>
          <a:blip r:embed="rId2"/>
          <a:stretch>
            <a:fillRect/>
          </a:stretch>
        </p:blipFill>
        <p:spPr>
          <a:xfrm>
            <a:off x="565078" y="1520575"/>
            <a:ext cx="11239928" cy="3191838"/>
          </a:xfrm>
          <a:prstGeom prst="rect">
            <a:avLst/>
          </a:prstGeom>
          <a:ln>
            <a:solidFill>
              <a:srgbClr val="FF0000"/>
            </a:solidFill>
          </a:ln>
        </p:spPr>
      </p:pic>
      <p:sp>
        <p:nvSpPr>
          <p:cNvPr id="6" name="Titre 1">
            <a:extLst>
              <a:ext uri="{FF2B5EF4-FFF2-40B4-BE49-F238E27FC236}">
                <a16:creationId xmlns:a16="http://schemas.microsoft.com/office/drawing/2014/main" id="{61D01889-242C-491B-B7F1-AE3348444FF4}"/>
              </a:ext>
            </a:extLst>
          </p:cNvPr>
          <p:cNvSpPr txBox="1">
            <a:spLocks/>
          </p:cNvSpPr>
          <p:nvPr/>
        </p:nvSpPr>
        <p:spPr>
          <a:xfrm>
            <a:off x="0" y="0"/>
            <a:ext cx="12192000" cy="681037"/>
          </a:xfrm>
          <a:prstGeom prst="rect">
            <a:avLst/>
          </a:prstGeom>
          <a:solidFill>
            <a:srgbClr val="FF9999"/>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t>CONCLUSION</a:t>
            </a:r>
            <a:endParaRPr lang="fr-BE" sz="3600" b="1" dirty="0"/>
          </a:p>
        </p:txBody>
      </p:sp>
    </p:spTree>
    <p:extLst>
      <p:ext uri="{BB962C8B-B14F-4D97-AF65-F5344CB8AC3E}">
        <p14:creationId xmlns:p14="http://schemas.microsoft.com/office/powerpoint/2010/main" val="3657886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5A754-DE51-4B75-9DCB-00D40935FBD7}"/>
              </a:ext>
            </a:extLst>
          </p:cNvPr>
          <p:cNvSpPr>
            <a:spLocks noGrp="1"/>
          </p:cNvSpPr>
          <p:nvPr>
            <p:ph type="title"/>
          </p:nvPr>
        </p:nvSpPr>
        <p:spPr>
          <a:xfrm>
            <a:off x="519701" y="968144"/>
            <a:ext cx="10515600" cy="932575"/>
          </a:xfrm>
        </p:spPr>
        <p:txBody>
          <a:bodyPr>
            <a:normAutofit/>
          </a:bodyPr>
          <a:lstStyle/>
          <a:p>
            <a:r>
              <a:rPr lang="fr-FR" sz="3600" i="1" u="sng" dirty="0">
                <a:solidFill>
                  <a:srgbClr val="C00000"/>
                </a:solidFill>
                <a:latin typeface="Arial" panose="020B0604020202020204" pitchFamily="34" charset="0"/>
              </a:rPr>
              <a:t>Quatre</a:t>
            </a:r>
            <a:r>
              <a:rPr lang="fr-FR" sz="3600" i="1" u="sng" dirty="0">
                <a:solidFill>
                  <a:srgbClr val="C00000"/>
                </a:solidFill>
                <a:effectLst/>
                <a:latin typeface="Arial" panose="020B0604020202020204" pitchFamily="34" charset="0"/>
              </a:rPr>
              <a:t> enjeux fondamentaux :</a:t>
            </a:r>
            <a:endParaRPr lang="fr-BE" sz="3600" i="1" u="sng" dirty="0">
              <a:solidFill>
                <a:srgbClr val="C00000"/>
              </a:solidFill>
            </a:endParaRPr>
          </a:p>
        </p:txBody>
      </p:sp>
      <p:sp>
        <p:nvSpPr>
          <p:cNvPr id="3" name="Espace réservé du contenu 2">
            <a:extLst>
              <a:ext uri="{FF2B5EF4-FFF2-40B4-BE49-F238E27FC236}">
                <a16:creationId xmlns:a16="http://schemas.microsoft.com/office/drawing/2014/main" id="{B9370276-A6D9-4E90-B0D0-0497F0F6D0CC}"/>
              </a:ext>
            </a:extLst>
          </p:cNvPr>
          <p:cNvSpPr>
            <a:spLocks noGrp="1"/>
          </p:cNvSpPr>
          <p:nvPr>
            <p:ph idx="1"/>
          </p:nvPr>
        </p:nvSpPr>
        <p:spPr>
          <a:xfrm>
            <a:off x="400691" y="2007519"/>
            <a:ext cx="11671443" cy="3252850"/>
          </a:xfrm>
          <a:ln>
            <a:solidFill>
              <a:srgbClr val="C00000"/>
            </a:solidFill>
          </a:ln>
        </p:spPr>
        <p:txBody>
          <a:bodyPr>
            <a:normAutofit fontScale="85000" lnSpcReduction="10000"/>
          </a:bodyPr>
          <a:lstStyle/>
          <a:p>
            <a:pPr algn="just">
              <a:spcAft>
                <a:spcPts val="1800"/>
              </a:spcAft>
              <a:buFont typeface="Wingdings" panose="05000000000000000000" pitchFamily="2" charset="2"/>
              <a:buChar char="Ø"/>
            </a:pPr>
            <a:r>
              <a:rPr lang="fr-FR" dirty="0">
                <a:effectLst/>
                <a:latin typeface="Arial" panose="020B0604020202020204" pitchFamily="34" charset="0"/>
              </a:rPr>
              <a:t>  Pandémie : nécessités de soins et prévention propres</a:t>
            </a:r>
          </a:p>
          <a:p>
            <a:pPr algn="just">
              <a:buFont typeface="Wingdings" panose="05000000000000000000" pitchFamily="2" charset="2"/>
              <a:buChar char="Ø"/>
            </a:pPr>
            <a:r>
              <a:rPr lang="fr-FR" dirty="0">
                <a:effectLst/>
                <a:latin typeface="Arial" panose="020B0604020202020204" pitchFamily="34" charset="0"/>
              </a:rPr>
              <a:t> Nécessité de maintenir le système de santé pour minimiser les coûts</a:t>
            </a:r>
          </a:p>
          <a:p>
            <a:pPr marL="0" indent="0" algn="just">
              <a:spcAft>
                <a:spcPts val="1800"/>
              </a:spcAft>
              <a:buNone/>
            </a:pPr>
            <a:r>
              <a:rPr lang="fr-FR" dirty="0">
                <a:effectLst/>
                <a:latin typeface="Arial" panose="020B0604020202020204" pitchFamily="34" charset="0"/>
              </a:rPr>
              <a:t>    indirects dramatiques et garder la pratique médicale sauve</a:t>
            </a:r>
          </a:p>
          <a:p>
            <a:pPr algn="just">
              <a:spcAft>
                <a:spcPts val="1800"/>
              </a:spcAft>
              <a:buFont typeface="Wingdings" panose="05000000000000000000" pitchFamily="2" charset="2"/>
              <a:buChar char="Ø"/>
            </a:pPr>
            <a:r>
              <a:rPr lang="fr-FR" dirty="0">
                <a:latin typeface="Arial" panose="020B0604020202020204" pitchFamily="34" charset="0"/>
              </a:rPr>
              <a:t>  Nécessité de tirer les leçons et d’aller de l’avant  </a:t>
            </a:r>
            <a:endParaRPr lang="fr-FR" dirty="0">
              <a:effectLst/>
              <a:latin typeface="Arial" panose="020B0604020202020204" pitchFamily="34" charset="0"/>
            </a:endParaRPr>
          </a:p>
          <a:p>
            <a:pPr algn="just">
              <a:buFont typeface="Wingdings" panose="05000000000000000000" pitchFamily="2" charset="2"/>
              <a:buChar char="Ø"/>
            </a:pPr>
            <a:r>
              <a:rPr lang="fr-FR" dirty="0">
                <a:latin typeface="Arial" panose="020B0604020202020204" pitchFamily="34" charset="0"/>
              </a:rPr>
              <a:t> </a:t>
            </a:r>
            <a:r>
              <a:rPr lang="fr-FR" b="1" u="sng" dirty="0">
                <a:solidFill>
                  <a:srgbClr val="C00000"/>
                </a:solidFill>
                <a:latin typeface="Arial" panose="020B0604020202020204" pitchFamily="34" charset="0"/>
              </a:rPr>
              <a:t>E</a:t>
            </a:r>
            <a:r>
              <a:rPr lang="fr-FR" b="1" u="sng" dirty="0">
                <a:solidFill>
                  <a:srgbClr val="C00000"/>
                </a:solidFill>
                <a:effectLst/>
                <a:latin typeface="Arial" panose="020B0604020202020204" pitchFamily="34" charset="0"/>
              </a:rPr>
              <a:t>njeu éthique </a:t>
            </a:r>
            <a:r>
              <a:rPr lang="fr-FR" dirty="0">
                <a:effectLst/>
                <a:latin typeface="Arial" panose="020B0604020202020204" pitchFamily="34" charset="0"/>
              </a:rPr>
              <a:t>: « le juste soin vise à répondre à une demande humaine</a:t>
            </a:r>
          </a:p>
          <a:p>
            <a:pPr marL="0" indent="0" algn="just">
              <a:buNone/>
            </a:pPr>
            <a:r>
              <a:rPr lang="fr-FR" dirty="0">
                <a:effectLst/>
                <a:latin typeface="Arial" panose="020B0604020202020204" pitchFamily="34" charset="0"/>
              </a:rPr>
              <a:t>    fondamentale, celle d’être traitée le mieux possible, dans </a:t>
            </a:r>
            <a:r>
              <a:rPr lang="fr-FR" dirty="0">
                <a:latin typeface="Arial" panose="020B0604020202020204" pitchFamily="34" charset="0"/>
              </a:rPr>
              <a:t>les meilleures </a:t>
            </a:r>
            <a:r>
              <a:rPr lang="fr-FR" dirty="0">
                <a:effectLst/>
                <a:latin typeface="Arial" panose="020B0604020202020204" pitchFamily="34" charset="0"/>
              </a:rPr>
              <a:t>conditions</a:t>
            </a:r>
            <a:endParaRPr lang="fr-BE" dirty="0"/>
          </a:p>
        </p:txBody>
      </p:sp>
      <p:sp>
        <p:nvSpPr>
          <p:cNvPr id="4" name="Espace réservé de la date 3">
            <a:extLst>
              <a:ext uri="{FF2B5EF4-FFF2-40B4-BE49-F238E27FC236}">
                <a16:creationId xmlns:a16="http://schemas.microsoft.com/office/drawing/2014/main" id="{1DEE9652-2A61-4064-9BAA-52611F9E086E}"/>
              </a:ext>
            </a:extLst>
          </p:cNvPr>
          <p:cNvSpPr>
            <a:spLocks noGrp="1"/>
          </p:cNvSpPr>
          <p:nvPr>
            <p:ph type="dt" sz="half" idx="10"/>
          </p:nvPr>
        </p:nvSpPr>
        <p:spPr/>
        <p:txBody>
          <a:bodyPr/>
          <a:lstStyle/>
          <a:p>
            <a:fld id="{CC7E1E76-09E9-42B8-9834-42521346D3FE}" type="datetime1">
              <a:rPr lang="fr-BE" smtClean="0"/>
              <a:t>29-10-21</a:t>
            </a:fld>
            <a:endParaRPr lang="fr-BE"/>
          </a:p>
        </p:txBody>
      </p:sp>
      <p:sp>
        <p:nvSpPr>
          <p:cNvPr id="5" name="Espace réservé du numéro de diapositive 4">
            <a:extLst>
              <a:ext uri="{FF2B5EF4-FFF2-40B4-BE49-F238E27FC236}">
                <a16:creationId xmlns:a16="http://schemas.microsoft.com/office/drawing/2014/main" id="{BE9956A8-097E-471C-A535-CAE8FB9032CB}"/>
              </a:ext>
            </a:extLst>
          </p:cNvPr>
          <p:cNvSpPr>
            <a:spLocks noGrp="1"/>
          </p:cNvSpPr>
          <p:nvPr>
            <p:ph type="sldNum" sz="quarter" idx="12"/>
          </p:nvPr>
        </p:nvSpPr>
        <p:spPr/>
        <p:txBody>
          <a:bodyPr/>
          <a:lstStyle/>
          <a:p>
            <a:fld id="{5D517C6A-E3A1-4314-99C2-3383BD328FA5}" type="slidenum">
              <a:rPr lang="fr-BE" smtClean="0"/>
              <a:t>37</a:t>
            </a:fld>
            <a:endParaRPr lang="fr-BE"/>
          </a:p>
        </p:txBody>
      </p:sp>
      <p:sp>
        <p:nvSpPr>
          <p:cNvPr id="6" name="Titre 1">
            <a:extLst>
              <a:ext uri="{FF2B5EF4-FFF2-40B4-BE49-F238E27FC236}">
                <a16:creationId xmlns:a16="http://schemas.microsoft.com/office/drawing/2014/main" id="{49CC64D8-717C-4909-83F0-012F01D6BB6A}"/>
              </a:ext>
            </a:extLst>
          </p:cNvPr>
          <p:cNvSpPr txBox="1">
            <a:spLocks/>
          </p:cNvSpPr>
          <p:nvPr/>
        </p:nvSpPr>
        <p:spPr>
          <a:xfrm>
            <a:off x="0" y="0"/>
            <a:ext cx="12192000" cy="681037"/>
          </a:xfrm>
          <a:prstGeom prst="rect">
            <a:avLst/>
          </a:prstGeom>
          <a:solidFill>
            <a:srgbClr val="FF9999"/>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t>CONCLUSION</a:t>
            </a:r>
            <a:endParaRPr lang="fr-BE" sz="3600" b="1" dirty="0"/>
          </a:p>
        </p:txBody>
      </p:sp>
    </p:spTree>
    <p:extLst>
      <p:ext uri="{BB962C8B-B14F-4D97-AF65-F5344CB8AC3E}">
        <p14:creationId xmlns:p14="http://schemas.microsoft.com/office/powerpoint/2010/main" val="3270722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03B208C-3D7B-4A48-9EB8-F48880F2B14C}"/>
              </a:ext>
            </a:extLst>
          </p:cNvPr>
          <p:cNvSpPr>
            <a:spLocks noGrp="1"/>
          </p:cNvSpPr>
          <p:nvPr>
            <p:ph type="dt" sz="half" idx="10"/>
          </p:nvPr>
        </p:nvSpPr>
        <p:spPr/>
        <p:txBody>
          <a:bodyPr/>
          <a:lstStyle/>
          <a:p>
            <a:fld id="{FCBEB0E5-CE34-4E37-8578-0F21B51502A6}" type="datetime1">
              <a:rPr lang="fr-BE" smtClean="0"/>
              <a:t>29-10-21</a:t>
            </a:fld>
            <a:endParaRPr lang="fr-BE"/>
          </a:p>
        </p:txBody>
      </p:sp>
      <p:sp>
        <p:nvSpPr>
          <p:cNvPr id="3" name="Espace réservé du numéro de diapositive 2">
            <a:extLst>
              <a:ext uri="{FF2B5EF4-FFF2-40B4-BE49-F238E27FC236}">
                <a16:creationId xmlns:a16="http://schemas.microsoft.com/office/drawing/2014/main" id="{0F942D98-87BF-4A64-A300-C81C725792B0}"/>
              </a:ext>
            </a:extLst>
          </p:cNvPr>
          <p:cNvSpPr>
            <a:spLocks noGrp="1"/>
          </p:cNvSpPr>
          <p:nvPr>
            <p:ph type="sldNum" sz="quarter" idx="12"/>
          </p:nvPr>
        </p:nvSpPr>
        <p:spPr/>
        <p:txBody>
          <a:bodyPr/>
          <a:lstStyle/>
          <a:p>
            <a:fld id="{5D517C6A-E3A1-4314-99C2-3383BD328FA5}" type="slidenum">
              <a:rPr lang="fr-BE" smtClean="0"/>
              <a:t>38</a:t>
            </a:fld>
            <a:endParaRPr lang="fr-BE"/>
          </a:p>
        </p:txBody>
      </p:sp>
      <p:pic>
        <p:nvPicPr>
          <p:cNvPr id="5" name="Image 4">
            <a:extLst>
              <a:ext uri="{FF2B5EF4-FFF2-40B4-BE49-F238E27FC236}">
                <a16:creationId xmlns:a16="http://schemas.microsoft.com/office/drawing/2014/main" id="{DBC59850-186E-49C8-AE85-343821FA8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507" y="300166"/>
            <a:ext cx="6713491" cy="4578228"/>
          </a:xfrm>
          <a:prstGeom prst="rect">
            <a:avLst/>
          </a:prstGeom>
        </p:spPr>
      </p:pic>
      <p:sp>
        <p:nvSpPr>
          <p:cNvPr id="6" name="Rectangle 5">
            <a:extLst>
              <a:ext uri="{FF2B5EF4-FFF2-40B4-BE49-F238E27FC236}">
                <a16:creationId xmlns:a16="http://schemas.microsoft.com/office/drawing/2014/main" id="{8EC9173B-A45A-4140-9F09-497646D16A39}"/>
              </a:ext>
            </a:extLst>
          </p:cNvPr>
          <p:cNvSpPr/>
          <p:nvPr/>
        </p:nvSpPr>
        <p:spPr>
          <a:xfrm>
            <a:off x="578777" y="4997972"/>
            <a:ext cx="11215956" cy="707886"/>
          </a:xfrm>
          <a:prstGeom prst="rect">
            <a:avLst/>
          </a:prstGeom>
          <a:noFill/>
        </p:spPr>
        <p:txBody>
          <a:bodyPr wrap="square" lIns="91440" tIns="45720" rIns="91440" bIns="45720">
            <a:spAutoFit/>
          </a:bodyPr>
          <a:lstStyle/>
          <a:p>
            <a:pPr algn="ctr"/>
            <a:r>
              <a:rPr lang="fr-FR" sz="4000" b="1" dirty="0">
                <a:ln w="22225">
                  <a:solidFill>
                    <a:schemeClr val="accent2"/>
                  </a:solidFill>
                  <a:prstDash val="solid"/>
                </a:ln>
                <a:solidFill>
                  <a:schemeClr val="accent2">
                    <a:lumMod val="40000"/>
                    <a:lumOff val="60000"/>
                  </a:schemeClr>
                </a:solidFill>
              </a:rPr>
              <a:t>QUE L’HOMME NE SEPARE PAS CE QUE DIEU A UNI !</a:t>
            </a:r>
          </a:p>
        </p:txBody>
      </p:sp>
    </p:spTree>
    <p:extLst>
      <p:ext uri="{BB962C8B-B14F-4D97-AF65-F5344CB8AC3E}">
        <p14:creationId xmlns:p14="http://schemas.microsoft.com/office/powerpoint/2010/main" val="112354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F62F8-B5F0-4608-A5A7-737082AFEE5F}"/>
              </a:ext>
            </a:extLst>
          </p:cNvPr>
          <p:cNvSpPr>
            <a:spLocks noGrp="1"/>
          </p:cNvSpPr>
          <p:nvPr>
            <p:ph type="title"/>
          </p:nvPr>
        </p:nvSpPr>
        <p:spPr>
          <a:xfrm>
            <a:off x="0" y="0"/>
            <a:ext cx="12192000" cy="681037"/>
          </a:xfrm>
          <a:solidFill>
            <a:srgbClr val="FF9999"/>
          </a:solidFill>
        </p:spPr>
        <p:txBody>
          <a:bodyPr>
            <a:normAutofit fontScale="90000"/>
          </a:bodyPr>
          <a:lstStyle/>
          <a:p>
            <a:r>
              <a:rPr lang="fr-FR" b="1" dirty="0"/>
              <a:t>PLAN</a:t>
            </a:r>
            <a:endParaRPr lang="fr-BE" b="1" dirty="0"/>
          </a:p>
        </p:txBody>
      </p:sp>
      <p:sp>
        <p:nvSpPr>
          <p:cNvPr id="3" name="Espace réservé du contenu 2">
            <a:extLst>
              <a:ext uri="{FF2B5EF4-FFF2-40B4-BE49-F238E27FC236}">
                <a16:creationId xmlns:a16="http://schemas.microsoft.com/office/drawing/2014/main" id="{28829E0A-DED4-43BF-90C1-A1BBE2962B96}"/>
              </a:ext>
            </a:extLst>
          </p:cNvPr>
          <p:cNvSpPr>
            <a:spLocks noGrp="1"/>
          </p:cNvSpPr>
          <p:nvPr>
            <p:ph idx="1"/>
          </p:nvPr>
        </p:nvSpPr>
        <p:spPr>
          <a:xfrm>
            <a:off x="733318" y="1435207"/>
            <a:ext cx="5696164" cy="4351338"/>
          </a:xfrm>
          <a:ln>
            <a:solidFill>
              <a:srgbClr val="FF0000"/>
            </a:solidFill>
          </a:ln>
        </p:spPr>
        <p:txBody>
          <a:bodyPr>
            <a:normAutofit fontScale="85000" lnSpcReduction="20000"/>
          </a:bodyPr>
          <a:lstStyle/>
          <a:p>
            <a:pPr marL="0" indent="0">
              <a:spcBef>
                <a:spcPts val="1200"/>
              </a:spcBef>
              <a:spcAft>
                <a:spcPts val="1200"/>
              </a:spcAft>
              <a:buNone/>
            </a:pPr>
            <a:r>
              <a:rPr lang="fr-FR" b="1" dirty="0">
                <a:latin typeface="Arial" panose="020B0604020202020204" pitchFamily="34" charset="0"/>
                <a:cs typeface="Arial" panose="020B0604020202020204" pitchFamily="34" charset="0"/>
              </a:rPr>
              <a:t>Introduction</a:t>
            </a:r>
          </a:p>
          <a:p>
            <a:pPr marL="1028700" lvl="1" indent="-571500">
              <a:spcBef>
                <a:spcPts val="1200"/>
              </a:spcBef>
              <a:spcAft>
                <a:spcPts val="1200"/>
              </a:spcAft>
              <a:buAutoNum type="romanUcPeriod"/>
            </a:pPr>
            <a:r>
              <a:rPr lang="fr-FR" dirty="0"/>
              <a:t>Dispositions institutionnelles sanitaires </a:t>
            </a:r>
          </a:p>
          <a:p>
            <a:pPr marL="1028700" lvl="1" indent="-571500">
              <a:spcBef>
                <a:spcPts val="1200"/>
              </a:spcBef>
              <a:spcAft>
                <a:spcPts val="1200"/>
              </a:spcAft>
              <a:buAutoNum type="romanUcPeriod"/>
            </a:pPr>
            <a:r>
              <a:rPr lang="fr-FR" dirty="0"/>
              <a:t>Corollaires des dispositions institutionnelles sanitaires</a:t>
            </a:r>
          </a:p>
          <a:p>
            <a:pPr marL="1028700" lvl="1" indent="-571500">
              <a:spcBef>
                <a:spcPts val="1200"/>
              </a:spcBef>
              <a:spcAft>
                <a:spcPts val="1200"/>
              </a:spcAft>
              <a:buAutoNum type="romanUcPeriod"/>
            </a:pPr>
            <a:r>
              <a:rPr lang="fr-FR" dirty="0"/>
              <a:t>Impact sur les pratiques médicales</a:t>
            </a:r>
          </a:p>
          <a:p>
            <a:pPr marL="1028700" lvl="1" indent="-571500">
              <a:spcBef>
                <a:spcPts val="1200"/>
              </a:spcBef>
              <a:spcAft>
                <a:spcPts val="1200"/>
              </a:spcAft>
              <a:buAutoNum type="romanUcPeriod"/>
            </a:pPr>
            <a:r>
              <a:rPr lang="fr-FR" dirty="0"/>
              <a:t>Impact sur la prise en charge des autres pathologies</a:t>
            </a:r>
          </a:p>
          <a:p>
            <a:pPr marL="1028700" lvl="1" indent="-571500">
              <a:spcBef>
                <a:spcPts val="1200"/>
              </a:spcBef>
              <a:spcAft>
                <a:spcPts val="1200"/>
              </a:spcAft>
              <a:buAutoNum type="romanUcPeriod"/>
            </a:pPr>
            <a:r>
              <a:rPr lang="fr-FR" dirty="0"/>
              <a:t>Impact sur les pratiques de formation médicale</a:t>
            </a:r>
          </a:p>
          <a:p>
            <a:pPr marL="0" indent="0">
              <a:spcBef>
                <a:spcPts val="1200"/>
              </a:spcBef>
              <a:spcAft>
                <a:spcPts val="1200"/>
              </a:spcAft>
              <a:buNone/>
            </a:pPr>
            <a:r>
              <a:rPr lang="fr-FR" sz="2800" b="1" dirty="0"/>
              <a:t>Conclusion</a:t>
            </a:r>
          </a:p>
          <a:p>
            <a:pPr marL="571500" indent="-571500">
              <a:spcBef>
                <a:spcPts val="1200"/>
              </a:spcBef>
              <a:spcAft>
                <a:spcPts val="1200"/>
              </a:spcAft>
              <a:buAutoNum type="romanUcPeriod"/>
            </a:pPr>
            <a:endParaRPr lang="fr-BE"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0DE58520-C838-4B82-AB15-9997966EFD78}"/>
              </a:ext>
            </a:extLst>
          </p:cNvPr>
          <p:cNvSpPr>
            <a:spLocks noGrp="1"/>
          </p:cNvSpPr>
          <p:nvPr>
            <p:ph type="dt" sz="half" idx="10"/>
          </p:nvPr>
        </p:nvSpPr>
        <p:spPr/>
        <p:txBody>
          <a:bodyPr/>
          <a:lstStyle/>
          <a:p>
            <a:fld id="{EBEDD81F-B5F4-4C8E-9AFA-B7D91209F869}" type="datetime1">
              <a:rPr lang="fr-BE" smtClean="0"/>
              <a:t>29-10-21</a:t>
            </a:fld>
            <a:endParaRPr lang="fr-BE" dirty="0"/>
          </a:p>
        </p:txBody>
      </p:sp>
      <p:sp>
        <p:nvSpPr>
          <p:cNvPr id="5" name="Espace réservé du numéro de diapositive 4">
            <a:extLst>
              <a:ext uri="{FF2B5EF4-FFF2-40B4-BE49-F238E27FC236}">
                <a16:creationId xmlns:a16="http://schemas.microsoft.com/office/drawing/2014/main" id="{15396397-FC31-4BE6-B67E-D8B83D5C8DDC}"/>
              </a:ext>
            </a:extLst>
          </p:cNvPr>
          <p:cNvSpPr>
            <a:spLocks noGrp="1"/>
          </p:cNvSpPr>
          <p:nvPr>
            <p:ph type="sldNum" sz="quarter" idx="12"/>
          </p:nvPr>
        </p:nvSpPr>
        <p:spPr/>
        <p:txBody>
          <a:bodyPr/>
          <a:lstStyle/>
          <a:p>
            <a:fld id="{5D517C6A-E3A1-4314-99C2-3383BD328FA5}" type="slidenum">
              <a:rPr lang="fr-BE" smtClean="0"/>
              <a:t>4</a:t>
            </a:fld>
            <a:endParaRPr lang="fr-BE"/>
          </a:p>
        </p:txBody>
      </p:sp>
      <p:pic>
        <p:nvPicPr>
          <p:cNvPr id="7" name="Image 6">
            <a:extLst>
              <a:ext uri="{FF2B5EF4-FFF2-40B4-BE49-F238E27FC236}">
                <a16:creationId xmlns:a16="http://schemas.microsoft.com/office/drawing/2014/main" id="{E97514A2-B71C-4AAB-A5C4-44FA99806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0437" y="859706"/>
            <a:ext cx="2661006" cy="3243839"/>
          </a:xfrm>
          <a:prstGeom prst="rect">
            <a:avLst/>
          </a:prstGeom>
        </p:spPr>
      </p:pic>
      <p:pic>
        <p:nvPicPr>
          <p:cNvPr id="15" name="Image 14" descr="Une image contenant texte, poupée&#10;&#10;Description générée automatiquement">
            <a:extLst>
              <a:ext uri="{FF2B5EF4-FFF2-40B4-BE49-F238E27FC236}">
                <a16:creationId xmlns:a16="http://schemas.microsoft.com/office/drawing/2014/main" id="{D2475E04-F2F8-4EB1-9372-9608B2979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881" y="2788221"/>
            <a:ext cx="3361469" cy="3693070"/>
          </a:xfrm>
          <a:prstGeom prst="rect">
            <a:avLst/>
          </a:prstGeom>
        </p:spPr>
      </p:pic>
    </p:spTree>
    <p:extLst>
      <p:ext uri="{BB962C8B-B14F-4D97-AF65-F5344CB8AC3E}">
        <p14:creationId xmlns:p14="http://schemas.microsoft.com/office/powerpoint/2010/main" val="359095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F62F8-B5F0-4608-A5A7-737082AFEE5F}"/>
              </a:ext>
            </a:extLst>
          </p:cNvPr>
          <p:cNvSpPr>
            <a:spLocks noGrp="1"/>
          </p:cNvSpPr>
          <p:nvPr>
            <p:ph type="title"/>
          </p:nvPr>
        </p:nvSpPr>
        <p:spPr>
          <a:xfrm>
            <a:off x="0" y="0"/>
            <a:ext cx="12192000" cy="681037"/>
          </a:xfrm>
          <a:solidFill>
            <a:srgbClr val="FF9999"/>
          </a:solidFill>
        </p:spPr>
        <p:txBody>
          <a:bodyPr>
            <a:normAutofit fontScale="90000"/>
          </a:bodyPr>
          <a:lstStyle/>
          <a:p>
            <a:r>
              <a:rPr lang="fr-FR" b="1" dirty="0"/>
              <a:t>INTRODUCTION</a:t>
            </a:r>
            <a:endParaRPr lang="fr-BE" b="1" dirty="0"/>
          </a:p>
        </p:txBody>
      </p:sp>
      <p:sp>
        <p:nvSpPr>
          <p:cNvPr id="3" name="Espace réservé du contenu 2">
            <a:extLst>
              <a:ext uri="{FF2B5EF4-FFF2-40B4-BE49-F238E27FC236}">
                <a16:creationId xmlns:a16="http://schemas.microsoft.com/office/drawing/2014/main" id="{28829E0A-DED4-43BF-90C1-A1BBE2962B96}"/>
              </a:ext>
            </a:extLst>
          </p:cNvPr>
          <p:cNvSpPr>
            <a:spLocks noGrp="1"/>
          </p:cNvSpPr>
          <p:nvPr>
            <p:ph idx="1"/>
          </p:nvPr>
        </p:nvSpPr>
        <p:spPr>
          <a:xfrm>
            <a:off x="1047964" y="1082131"/>
            <a:ext cx="10849510" cy="5133734"/>
          </a:xfrm>
        </p:spPr>
        <p:txBody>
          <a:bodyPr>
            <a:normAutofit fontScale="92500" lnSpcReduction="10000"/>
          </a:bodyPr>
          <a:lstStyle/>
          <a:p>
            <a:pPr marL="0" indent="0">
              <a:spcBef>
                <a:spcPts val="0"/>
              </a:spcBef>
              <a:spcAft>
                <a:spcPts val="1200"/>
              </a:spcAft>
              <a:buNone/>
            </a:pPr>
            <a:r>
              <a:rPr lang="fr-FR" sz="3000" b="1" u="sng" dirty="0">
                <a:solidFill>
                  <a:srgbClr val="C00000"/>
                </a:solidFill>
                <a:effectLst/>
                <a:latin typeface="Arial" panose="020B0604020202020204" pitchFamily="34" charset="0"/>
              </a:rPr>
              <a:t>Pandémie de COVID-19 en Afrique</a:t>
            </a:r>
            <a:endParaRPr lang="fr-FR" b="1" u="sng" dirty="0">
              <a:effectLst/>
              <a:latin typeface="Arial" panose="020B0604020202020204" pitchFamily="34" charset="0"/>
            </a:endParaRPr>
          </a:p>
          <a:p>
            <a:pPr>
              <a:spcBef>
                <a:spcPts val="1800"/>
              </a:spcBef>
              <a:spcAft>
                <a:spcPts val="2400"/>
              </a:spcAft>
              <a:buFont typeface="Wingdings" panose="05000000000000000000" pitchFamily="2" charset="2"/>
              <a:buChar char="Ø"/>
            </a:pPr>
            <a:r>
              <a:rPr lang="fr-FR" dirty="0">
                <a:effectLst/>
                <a:latin typeface="Arial" panose="020B0604020202020204" pitchFamily="34" charset="0"/>
              </a:rPr>
              <a:t> </a:t>
            </a:r>
            <a:r>
              <a:rPr lang="fr-FR" b="1" dirty="0">
                <a:effectLst/>
                <a:latin typeface="Arial" panose="020B0604020202020204" pitchFamily="34" charset="0"/>
              </a:rPr>
              <a:t>Surgit  à un moment prometteur pour beaucoup de pays africains</a:t>
            </a:r>
          </a:p>
          <a:p>
            <a:pPr>
              <a:spcBef>
                <a:spcPts val="0"/>
              </a:spcBef>
              <a:spcAft>
                <a:spcPts val="600"/>
              </a:spcAft>
              <a:buFont typeface="Wingdings" panose="05000000000000000000" pitchFamily="2" charset="2"/>
              <a:buChar char="Ø"/>
            </a:pPr>
            <a:r>
              <a:rPr lang="fr-FR" b="1" dirty="0">
                <a:effectLst/>
                <a:latin typeface="Arial" panose="020B0604020202020204" pitchFamily="34" charset="0"/>
              </a:rPr>
              <a:t> Début 2020 : poursuite du développement économique</a:t>
            </a:r>
            <a:r>
              <a:rPr lang="fr-FR" dirty="0">
                <a:effectLst/>
                <a:latin typeface="Arial" panose="020B0604020202020204" pitchFamily="34" charset="0"/>
              </a:rPr>
              <a:t> </a:t>
            </a:r>
          </a:p>
          <a:p>
            <a:pPr lvl="1">
              <a:spcBef>
                <a:spcPts val="1200"/>
              </a:spcBef>
              <a:spcAft>
                <a:spcPts val="1800"/>
              </a:spcAft>
              <a:buFont typeface="Wingdings" panose="05000000000000000000" pitchFamily="2" charset="2"/>
              <a:buChar char="§"/>
            </a:pPr>
            <a:r>
              <a:rPr lang="fr-FR" dirty="0">
                <a:effectLst/>
                <a:latin typeface="Arial" panose="020B0604020202020204" pitchFamily="34" charset="0"/>
              </a:rPr>
              <a:t>Taux de croissance ↑↑ de </a:t>
            </a:r>
            <a:r>
              <a:rPr lang="fr-FR" b="1" dirty="0">
                <a:solidFill>
                  <a:srgbClr val="FF0000"/>
                </a:solidFill>
                <a:effectLst/>
                <a:latin typeface="Arial" panose="020B0604020202020204" pitchFamily="34" charset="0"/>
              </a:rPr>
              <a:t>2,9 %</a:t>
            </a:r>
            <a:r>
              <a:rPr lang="fr-FR" dirty="0">
                <a:effectLst/>
                <a:latin typeface="Arial" panose="020B0604020202020204" pitchFamily="34" charset="0"/>
              </a:rPr>
              <a:t> en 2019 à </a:t>
            </a:r>
            <a:r>
              <a:rPr lang="fr-FR" b="1" dirty="0">
                <a:solidFill>
                  <a:srgbClr val="FF0000"/>
                </a:solidFill>
                <a:effectLst/>
                <a:latin typeface="Arial" panose="020B0604020202020204" pitchFamily="34" charset="0"/>
              </a:rPr>
              <a:t>3,2 %</a:t>
            </a:r>
            <a:r>
              <a:rPr lang="fr-FR" dirty="0">
                <a:effectLst/>
                <a:latin typeface="Arial" panose="020B0604020202020204" pitchFamily="34" charset="0"/>
              </a:rPr>
              <a:t> en 2020 et </a:t>
            </a:r>
            <a:r>
              <a:rPr lang="fr-FR" b="1" dirty="0">
                <a:solidFill>
                  <a:srgbClr val="FF0000"/>
                </a:solidFill>
                <a:effectLst/>
                <a:latin typeface="Arial" panose="020B0604020202020204" pitchFamily="34" charset="0"/>
              </a:rPr>
              <a:t>3,5 % </a:t>
            </a:r>
            <a:r>
              <a:rPr lang="fr-FR" dirty="0">
                <a:effectLst/>
                <a:latin typeface="Arial" panose="020B0604020202020204" pitchFamily="34" charset="0"/>
              </a:rPr>
              <a:t>en 2021</a:t>
            </a:r>
          </a:p>
          <a:p>
            <a:pPr>
              <a:buFont typeface="Wingdings" panose="05000000000000000000" pitchFamily="2" charset="2"/>
              <a:buChar char="Ø"/>
            </a:pPr>
            <a:r>
              <a:rPr lang="fr-FR" b="1" u="sng" dirty="0">
                <a:effectLst/>
                <a:latin typeface="Arial" panose="020B0604020202020204" pitchFamily="34" charset="0"/>
              </a:rPr>
              <a:t> Dans le même temps</a:t>
            </a:r>
            <a:r>
              <a:rPr lang="fr-FR" b="1" dirty="0">
                <a:effectLst/>
                <a:latin typeface="Arial" panose="020B0604020202020204" pitchFamily="34" charset="0"/>
              </a:rPr>
              <a:t>, il y’avait de grands défis</a:t>
            </a:r>
          </a:p>
          <a:p>
            <a:pPr lvl="1">
              <a:spcBef>
                <a:spcPts val="1200"/>
              </a:spcBef>
              <a:spcAft>
                <a:spcPts val="600"/>
              </a:spcAft>
              <a:buFont typeface="Wingdings" panose="05000000000000000000" pitchFamily="2" charset="2"/>
              <a:buChar char="§"/>
            </a:pPr>
            <a:r>
              <a:rPr lang="fr-FR" dirty="0">
                <a:latin typeface="Arial" panose="020B0604020202020204" pitchFamily="34" charset="0"/>
              </a:rPr>
              <a:t>E</a:t>
            </a:r>
            <a:r>
              <a:rPr lang="fr-FR" dirty="0">
                <a:effectLst/>
                <a:latin typeface="Arial" panose="020B0604020202020204" pitchFamily="34" charset="0"/>
              </a:rPr>
              <a:t>conomie insuffisante, gouvernance faible, </a:t>
            </a:r>
          </a:p>
          <a:p>
            <a:pPr lvl="1">
              <a:spcBef>
                <a:spcPts val="1200"/>
              </a:spcBef>
              <a:spcAft>
                <a:spcPts val="600"/>
              </a:spcAft>
              <a:buFont typeface="Wingdings" panose="05000000000000000000" pitchFamily="2" charset="2"/>
              <a:buChar char="§"/>
            </a:pPr>
            <a:r>
              <a:rPr lang="fr-FR" dirty="0">
                <a:effectLst/>
                <a:latin typeface="Arial" panose="020B0604020202020204" pitchFamily="34" charset="0"/>
              </a:rPr>
              <a:t>Dégradation de l’environnement, corruption</a:t>
            </a:r>
          </a:p>
          <a:p>
            <a:pPr lvl="1">
              <a:spcBef>
                <a:spcPts val="1200"/>
              </a:spcBef>
              <a:spcAft>
                <a:spcPts val="600"/>
              </a:spcAft>
              <a:buFont typeface="Wingdings" panose="05000000000000000000" pitchFamily="2" charset="2"/>
              <a:buChar char="§"/>
            </a:pPr>
            <a:r>
              <a:rPr lang="fr-FR" dirty="0">
                <a:effectLst/>
                <a:latin typeface="Arial" panose="020B0604020202020204" pitchFamily="34" charset="0"/>
              </a:rPr>
              <a:t>Violations des droits de l’homme, </a:t>
            </a:r>
          </a:p>
          <a:p>
            <a:pPr lvl="1">
              <a:buFont typeface="Wingdings" panose="05000000000000000000" pitchFamily="2" charset="2"/>
              <a:buChar char="§"/>
            </a:pPr>
            <a:r>
              <a:rPr lang="fr-FR" dirty="0">
                <a:latin typeface="Arial" panose="020B0604020202020204" pitchFamily="34" charset="0"/>
              </a:rPr>
              <a:t>D</a:t>
            </a:r>
            <a:r>
              <a:rPr lang="fr-FR" dirty="0">
                <a:effectLst/>
                <a:latin typeface="Arial" panose="020B0604020202020204" pitchFamily="34" charset="0"/>
              </a:rPr>
              <a:t>ifficultés sur le plan humanitaire  et situations de conflit, terrorisme</a:t>
            </a:r>
          </a:p>
          <a:p>
            <a:pPr marL="457200" lvl="1" indent="0">
              <a:buNone/>
            </a:pPr>
            <a:r>
              <a:rPr lang="fr-FR" sz="2400" dirty="0">
                <a:solidFill>
                  <a:srgbClr val="FF0000"/>
                </a:solidFill>
                <a:effectLst/>
                <a:latin typeface="Arial" panose="020B0604020202020204" pitchFamily="34" charset="0"/>
              </a:rPr>
              <a:t>								</a:t>
            </a:r>
            <a:r>
              <a:rPr lang="fr-FR" sz="2400" i="1" u="sng" dirty="0">
                <a:solidFill>
                  <a:srgbClr val="FF0000"/>
                </a:solidFill>
                <a:effectLst/>
                <a:highlight>
                  <a:srgbClr val="FFFF00"/>
                </a:highlight>
                <a:latin typeface="Arial" panose="020B0604020202020204" pitchFamily="34" charset="0"/>
              </a:rPr>
              <a:t>PNU</a:t>
            </a:r>
            <a:r>
              <a:rPr lang="fr-FR" sz="2400" i="1" dirty="0">
                <a:solidFill>
                  <a:srgbClr val="FF0000"/>
                </a:solidFill>
                <a:effectLst/>
                <a:highlight>
                  <a:srgbClr val="FFFF00"/>
                </a:highlight>
                <a:latin typeface="Arial" panose="020B0604020202020204" pitchFamily="34" charset="0"/>
              </a:rPr>
              <a:t>D</a:t>
            </a:r>
            <a:endParaRPr lang="fr-BE" dirty="0">
              <a:highlight>
                <a:srgbClr val="FFFF00"/>
              </a:highlight>
            </a:endParaRPr>
          </a:p>
        </p:txBody>
      </p:sp>
      <p:sp>
        <p:nvSpPr>
          <p:cNvPr id="4" name="Espace réservé de la date 3">
            <a:extLst>
              <a:ext uri="{FF2B5EF4-FFF2-40B4-BE49-F238E27FC236}">
                <a16:creationId xmlns:a16="http://schemas.microsoft.com/office/drawing/2014/main" id="{0DE58520-C838-4B82-AB15-9997966EFD78}"/>
              </a:ext>
            </a:extLst>
          </p:cNvPr>
          <p:cNvSpPr>
            <a:spLocks noGrp="1"/>
          </p:cNvSpPr>
          <p:nvPr>
            <p:ph type="dt" sz="half" idx="10"/>
          </p:nvPr>
        </p:nvSpPr>
        <p:spPr/>
        <p:txBody>
          <a:bodyPr/>
          <a:lstStyle/>
          <a:p>
            <a:fld id="{EBEDD81F-B5F4-4C8E-9AFA-B7D91209F869}" type="datetime1">
              <a:rPr lang="fr-BE" smtClean="0"/>
              <a:t>29-10-21</a:t>
            </a:fld>
            <a:endParaRPr lang="fr-BE"/>
          </a:p>
        </p:txBody>
      </p:sp>
      <p:sp>
        <p:nvSpPr>
          <p:cNvPr id="5" name="Espace réservé du numéro de diapositive 4">
            <a:extLst>
              <a:ext uri="{FF2B5EF4-FFF2-40B4-BE49-F238E27FC236}">
                <a16:creationId xmlns:a16="http://schemas.microsoft.com/office/drawing/2014/main" id="{15396397-FC31-4BE6-B67E-D8B83D5C8DDC}"/>
              </a:ext>
            </a:extLst>
          </p:cNvPr>
          <p:cNvSpPr>
            <a:spLocks noGrp="1"/>
          </p:cNvSpPr>
          <p:nvPr>
            <p:ph type="sldNum" sz="quarter" idx="12"/>
          </p:nvPr>
        </p:nvSpPr>
        <p:spPr/>
        <p:txBody>
          <a:bodyPr/>
          <a:lstStyle/>
          <a:p>
            <a:fld id="{5D517C6A-E3A1-4314-99C2-3383BD328FA5}" type="slidenum">
              <a:rPr lang="fr-BE" sz="1800" smtClean="0"/>
              <a:t>5</a:t>
            </a:fld>
            <a:endParaRPr lang="fr-BE" sz="1800" dirty="0"/>
          </a:p>
        </p:txBody>
      </p:sp>
    </p:spTree>
    <p:extLst>
      <p:ext uri="{BB962C8B-B14F-4D97-AF65-F5344CB8AC3E}">
        <p14:creationId xmlns:p14="http://schemas.microsoft.com/office/powerpoint/2010/main" val="95600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F62F8-B5F0-4608-A5A7-737082AFEE5F}"/>
              </a:ext>
            </a:extLst>
          </p:cNvPr>
          <p:cNvSpPr>
            <a:spLocks noGrp="1"/>
          </p:cNvSpPr>
          <p:nvPr>
            <p:ph type="title"/>
          </p:nvPr>
        </p:nvSpPr>
        <p:spPr>
          <a:xfrm>
            <a:off x="0" y="0"/>
            <a:ext cx="12192000" cy="681037"/>
          </a:xfrm>
          <a:solidFill>
            <a:srgbClr val="FF9999"/>
          </a:solidFill>
        </p:spPr>
        <p:txBody>
          <a:bodyPr>
            <a:normAutofit fontScale="90000"/>
          </a:bodyPr>
          <a:lstStyle/>
          <a:p>
            <a:pPr>
              <a:spcBef>
                <a:spcPts val="1200"/>
              </a:spcBef>
              <a:spcAft>
                <a:spcPts val="1200"/>
              </a:spcAft>
            </a:pPr>
            <a:r>
              <a:rPr lang="fr-FR" b="1" dirty="0"/>
              <a:t>INTRODUCTION</a:t>
            </a:r>
            <a:endParaRPr lang="fr-FR" dirty="0"/>
          </a:p>
        </p:txBody>
      </p:sp>
      <p:sp>
        <p:nvSpPr>
          <p:cNvPr id="3" name="Espace réservé du contenu 2">
            <a:extLst>
              <a:ext uri="{FF2B5EF4-FFF2-40B4-BE49-F238E27FC236}">
                <a16:creationId xmlns:a16="http://schemas.microsoft.com/office/drawing/2014/main" id="{28829E0A-DED4-43BF-90C1-A1BBE2962B96}"/>
              </a:ext>
            </a:extLst>
          </p:cNvPr>
          <p:cNvSpPr>
            <a:spLocks noGrp="1"/>
          </p:cNvSpPr>
          <p:nvPr>
            <p:ph idx="1"/>
          </p:nvPr>
        </p:nvSpPr>
        <p:spPr>
          <a:xfrm>
            <a:off x="522269" y="969115"/>
            <a:ext cx="11416302" cy="5102912"/>
          </a:xfrm>
        </p:spPr>
        <p:txBody>
          <a:bodyPr>
            <a:normAutofit fontScale="85000" lnSpcReduction="20000"/>
          </a:bodyPr>
          <a:lstStyle/>
          <a:p>
            <a:pPr marL="0" indent="0">
              <a:spcBef>
                <a:spcPts val="600"/>
              </a:spcBef>
              <a:spcAft>
                <a:spcPts val="1800"/>
              </a:spcAft>
              <a:buNone/>
            </a:pPr>
            <a:r>
              <a:rPr lang="fr-FR" sz="3000" b="1" u="sng" dirty="0">
                <a:solidFill>
                  <a:srgbClr val="C00000"/>
                </a:solidFill>
                <a:effectLst/>
                <a:latin typeface="Arial" panose="020B0604020202020204" pitchFamily="34" charset="0"/>
              </a:rPr>
              <a:t>Pandémie de COVID-19 en Afrique</a:t>
            </a:r>
            <a:endParaRPr lang="fr-FR" b="1" u="sng" dirty="0">
              <a:effectLst/>
              <a:latin typeface="Arial" panose="020B0604020202020204" pitchFamily="34" charset="0"/>
            </a:endParaRPr>
          </a:p>
          <a:p>
            <a:pPr algn="just">
              <a:spcBef>
                <a:spcPts val="600"/>
              </a:spcBef>
              <a:spcAft>
                <a:spcPts val="1800"/>
              </a:spcAft>
              <a:buFont typeface="Wingdings" panose="05000000000000000000" pitchFamily="2" charset="2"/>
              <a:buChar char="§"/>
            </a:pPr>
            <a:r>
              <a:rPr lang="fr-FR" sz="3100" dirty="0">
                <a:latin typeface="Arial" panose="020B0604020202020204" pitchFamily="34" charset="0"/>
                <a:cs typeface="Arial" panose="020B0604020202020204" pitchFamily="34" charset="0"/>
              </a:rPr>
              <a:t>Systèmes de santé fragiles et personnel déjà débordé. </a:t>
            </a:r>
          </a:p>
          <a:p>
            <a:pPr algn="just">
              <a:spcBef>
                <a:spcPts val="0"/>
              </a:spcBef>
              <a:spcAft>
                <a:spcPts val="1200"/>
              </a:spcAft>
              <a:buFont typeface="Wingdings" panose="05000000000000000000" pitchFamily="2" charset="2"/>
              <a:buChar char="§"/>
            </a:pPr>
            <a:r>
              <a:rPr lang="fr-FR" sz="3100" dirty="0">
                <a:latin typeface="Arial" panose="020B0604020202020204" pitchFamily="34" charset="0"/>
                <a:cs typeface="Arial" panose="020B0604020202020204" pitchFamily="34" charset="0"/>
              </a:rPr>
              <a:t>Etude de la </a:t>
            </a:r>
            <a:r>
              <a:rPr lang="fr-FR" sz="31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RAND Corporation de 2016</a:t>
            </a:r>
            <a:r>
              <a:rPr lang="fr-FR" sz="3100"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p>
          <a:p>
            <a:pPr marL="457200" lvl="1" indent="0" algn="just">
              <a:spcBef>
                <a:spcPts val="0"/>
              </a:spcBef>
              <a:spcAft>
                <a:spcPts val="600"/>
              </a:spcAft>
              <a:buNone/>
            </a:pPr>
            <a:r>
              <a:rPr lang="fr-FR" sz="2600" b="1" dirty="0">
                <a:latin typeface="Arial" panose="020B0604020202020204" pitchFamily="34" charset="0"/>
                <a:cs typeface="Arial" panose="020B0604020202020204" pitchFamily="34" charset="0"/>
              </a:rPr>
              <a:t>22/25 pays les vulnérables aux maladies infectieuses sont en Afrique</a:t>
            </a:r>
            <a:endParaRPr lang="fr-FR" sz="2600" b="1" dirty="0">
              <a:effectLst/>
              <a:latin typeface="Arial" panose="020B0604020202020204" pitchFamily="34" charset="0"/>
              <a:cs typeface="Arial" panose="020B0604020202020204" pitchFamily="34" charset="0"/>
            </a:endParaRPr>
          </a:p>
          <a:p>
            <a:pPr marL="0" indent="0" algn="just">
              <a:spcBef>
                <a:spcPts val="0"/>
              </a:spcBef>
              <a:spcAft>
                <a:spcPts val="600"/>
              </a:spcAft>
              <a:buNone/>
            </a:pPr>
            <a:endParaRPr lang="fr-FR" dirty="0">
              <a:effectLst/>
              <a:latin typeface="Arial" panose="020B0604020202020204" pitchFamily="34" charset="0"/>
              <a:cs typeface="Arial" panose="020B0604020202020204" pitchFamily="34" charset="0"/>
            </a:endParaRPr>
          </a:p>
          <a:p>
            <a:pPr lvl="2" algn="just">
              <a:spcBef>
                <a:spcPts val="600"/>
              </a:spcBef>
              <a:spcAft>
                <a:spcPts val="1200"/>
              </a:spcAft>
              <a:buFont typeface="Wingdings" panose="05000000000000000000" pitchFamily="2" charset="2"/>
              <a:buChar char="§"/>
            </a:pPr>
            <a:r>
              <a:rPr lang="fr-FR" sz="2600" dirty="0">
                <a:solidFill>
                  <a:srgbClr val="C00000"/>
                </a:solidFill>
                <a:latin typeface="Arial" panose="020B0604020202020204" pitchFamily="34" charset="0"/>
              </a:rPr>
              <a:t> </a:t>
            </a:r>
            <a:r>
              <a:rPr lang="fr-FR" sz="2600" u="sng" dirty="0">
                <a:solidFill>
                  <a:srgbClr val="C00000"/>
                </a:solidFill>
                <a:effectLst/>
                <a:latin typeface="Arial" panose="020B0604020202020204" pitchFamily="34" charset="0"/>
              </a:rPr>
              <a:t>14 février 2020 </a:t>
            </a:r>
            <a:r>
              <a:rPr lang="fr-FR" sz="2600" dirty="0">
                <a:solidFill>
                  <a:srgbClr val="C00000"/>
                </a:solidFill>
                <a:effectLst/>
                <a:latin typeface="Arial" panose="020B0604020202020204" pitchFamily="34" charset="0"/>
              </a:rPr>
              <a:t>: </a:t>
            </a:r>
            <a:r>
              <a:rPr lang="fr-FR" sz="2600" dirty="0">
                <a:solidFill>
                  <a:srgbClr val="C00000"/>
                </a:solidFill>
                <a:latin typeface="Arial" panose="020B0604020202020204" pitchFamily="34" charset="0"/>
              </a:rPr>
              <a:t>1</a:t>
            </a:r>
            <a:r>
              <a:rPr lang="fr-FR" sz="2600" baseline="30000" dirty="0">
                <a:solidFill>
                  <a:srgbClr val="C00000"/>
                </a:solidFill>
                <a:latin typeface="Arial" panose="020B0604020202020204" pitchFamily="34" charset="0"/>
              </a:rPr>
              <a:t>er</a:t>
            </a:r>
            <a:r>
              <a:rPr lang="fr-FR" sz="2600" dirty="0">
                <a:solidFill>
                  <a:srgbClr val="C00000"/>
                </a:solidFill>
                <a:latin typeface="Arial" panose="020B0604020202020204" pitchFamily="34" charset="0"/>
              </a:rPr>
              <a:t> </a:t>
            </a:r>
            <a:r>
              <a:rPr lang="fr-FR" sz="2600" b="1" dirty="0">
                <a:solidFill>
                  <a:srgbClr val="C00000"/>
                </a:solidFill>
                <a:effectLst/>
                <a:latin typeface="Arial" panose="020B0604020202020204" pitchFamily="34" charset="0"/>
              </a:rPr>
              <a:t>cas de COVID-19</a:t>
            </a:r>
            <a:endParaRPr lang="fr-FR" sz="2600" dirty="0">
              <a:solidFill>
                <a:srgbClr val="C00000"/>
              </a:solidFill>
              <a:effectLst/>
              <a:latin typeface="Arial" panose="020B0604020202020204" pitchFamily="34" charset="0"/>
            </a:endParaRPr>
          </a:p>
          <a:p>
            <a:pPr lvl="2" algn="just">
              <a:spcBef>
                <a:spcPts val="600"/>
              </a:spcBef>
              <a:spcAft>
                <a:spcPts val="1200"/>
              </a:spcAft>
              <a:buFont typeface="Wingdings" panose="05000000000000000000" pitchFamily="2" charset="2"/>
              <a:buChar char="§"/>
            </a:pPr>
            <a:r>
              <a:rPr lang="fr-FR" sz="2600" dirty="0">
                <a:solidFill>
                  <a:srgbClr val="C00000"/>
                </a:solidFill>
                <a:effectLst/>
                <a:latin typeface="Arial" panose="020B0604020202020204" pitchFamily="34" charset="0"/>
              </a:rPr>
              <a:t> </a:t>
            </a:r>
            <a:r>
              <a:rPr lang="fr-FR" sz="2600" u="sng" dirty="0">
                <a:solidFill>
                  <a:srgbClr val="C00000"/>
                </a:solidFill>
                <a:effectLst/>
                <a:latin typeface="Arial" panose="020B0604020202020204" pitchFamily="34" charset="0"/>
              </a:rPr>
              <a:t>13 Mai 2020 </a:t>
            </a:r>
            <a:r>
              <a:rPr lang="fr-FR" sz="2600" dirty="0">
                <a:solidFill>
                  <a:srgbClr val="C00000"/>
                </a:solidFill>
                <a:effectLst/>
                <a:latin typeface="Arial" panose="020B0604020202020204" pitchFamily="34" charset="0"/>
              </a:rPr>
              <a:t>: cas signalés dans les 54 pays</a:t>
            </a:r>
          </a:p>
          <a:p>
            <a:pPr marL="914400" lvl="2" indent="0" algn="just">
              <a:spcBef>
                <a:spcPts val="0"/>
              </a:spcBef>
              <a:spcAft>
                <a:spcPts val="600"/>
              </a:spcAft>
              <a:buNone/>
            </a:pPr>
            <a:endParaRPr lang="fr-FR" sz="2400" dirty="0">
              <a:solidFill>
                <a:srgbClr val="C00000"/>
              </a:solidFill>
              <a:latin typeface="Arial" panose="020B0604020202020204" pitchFamily="34" charset="0"/>
            </a:endParaRPr>
          </a:p>
          <a:p>
            <a:pPr lvl="1" algn="just">
              <a:spcBef>
                <a:spcPts val="0"/>
              </a:spcBef>
              <a:spcAft>
                <a:spcPts val="1800"/>
              </a:spcAft>
              <a:buFont typeface="Wingdings" panose="05000000000000000000" pitchFamily="2" charset="2"/>
              <a:buChar char="Ø"/>
            </a:pPr>
            <a:r>
              <a:rPr lang="fr-FR" b="1" dirty="0">
                <a:latin typeface="Arial" panose="020B0604020202020204" pitchFamily="34" charset="0"/>
              </a:rPr>
              <a:t> </a:t>
            </a:r>
            <a:r>
              <a:rPr lang="fr-FR" sz="2800" b="1" dirty="0">
                <a:latin typeface="Arial" panose="020B0604020202020204" pitchFamily="34" charset="0"/>
              </a:rPr>
              <a:t>Efforts des états +++ : commission nationale, plan budgétaire, …</a:t>
            </a:r>
          </a:p>
          <a:p>
            <a:pPr lvl="1" algn="just">
              <a:spcBef>
                <a:spcPts val="0"/>
              </a:spcBef>
              <a:spcAft>
                <a:spcPts val="1800"/>
              </a:spcAft>
              <a:buFont typeface="Wingdings" panose="05000000000000000000" pitchFamily="2" charset="2"/>
              <a:buChar char="Ø"/>
            </a:pPr>
            <a:r>
              <a:rPr lang="fr-FR" sz="2800" b="1" dirty="0">
                <a:latin typeface="Arial" panose="020B0604020202020204" pitchFamily="34" charset="0"/>
              </a:rPr>
              <a:t> Communautés économique</a:t>
            </a:r>
          </a:p>
          <a:p>
            <a:pPr lvl="1" algn="just">
              <a:spcBef>
                <a:spcPts val="0"/>
              </a:spcBef>
              <a:spcAft>
                <a:spcPts val="600"/>
              </a:spcAft>
              <a:buFont typeface="Wingdings" panose="05000000000000000000" pitchFamily="2" charset="2"/>
              <a:buChar char="Ø"/>
            </a:pPr>
            <a:r>
              <a:rPr lang="fr-FR" sz="2800" b="1" dirty="0">
                <a:effectLst/>
                <a:latin typeface="Arial" panose="020B0604020202020204" pitchFamily="34" charset="0"/>
              </a:rPr>
              <a:t> Union africaine : stratégie commune en Février</a:t>
            </a:r>
          </a:p>
          <a:p>
            <a:pPr algn="just">
              <a:spcBef>
                <a:spcPts val="0"/>
              </a:spcBef>
              <a:spcAft>
                <a:spcPts val="600"/>
              </a:spcAft>
              <a:buFont typeface="Wingdings" panose="05000000000000000000" pitchFamily="2" charset="2"/>
              <a:buChar char="Ø"/>
            </a:pPr>
            <a:endParaRPr lang="fr-FR" dirty="0">
              <a:latin typeface="Arial" panose="020B0604020202020204" pitchFamily="34" charset="0"/>
            </a:endParaRPr>
          </a:p>
          <a:p>
            <a:pPr>
              <a:spcBef>
                <a:spcPts val="0"/>
              </a:spcBef>
              <a:spcAft>
                <a:spcPts val="600"/>
              </a:spcAft>
              <a:buFont typeface="Wingdings" panose="05000000000000000000" pitchFamily="2" charset="2"/>
              <a:buChar char="Ø"/>
            </a:pPr>
            <a:endParaRPr lang="fr-FR" sz="2400" b="1" dirty="0">
              <a:solidFill>
                <a:srgbClr val="FF0000"/>
              </a:solidFill>
              <a:effectLst/>
              <a:latin typeface="Arial" panose="020B0604020202020204" pitchFamily="34" charset="0"/>
            </a:endParaRPr>
          </a:p>
          <a:p>
            <a:pPr marL="0" indent="0">
              <a:spcBef>
                <a:spcPts val="0"/>
              </a:spcBef>
              <a:spcAft>
                <a:spcPts val="600"/>
              </a:spcAft>
              <a:buNone/>
            </a:pPr>
            <a:endParaRPr lang="fr-BE" i="1" dirty="0">
              <a:highlight>
                <a:srgbClr val="FFFF00"/>
              </a:highlight>
            </a:endParaRPr>
          </a:p>
        </p:txBody>
      </p:sp>
      <p:sp>
        <p:nvSpPr>
          <p:cNvPr id="4" name="Espace réservé de la date 3">
            <a:extLst>
              <a:ext uri="{FF2B5EF4-FFF2-40B4-BE49-F238E27FC236}">
                <a16:creationId xmlns:a16="http://schemas.microsoft.com/office/drawing/2014/main" id="{0DE58520-C838-4B82-AB15-9997966EFD78}"/>
              </a:ext>
            </a:extLst>
          </p:cNvPr>
          <p:cNvSpPr>
            <a:spLocks noGrp="1"/>
          </p:cNvSpPr>
          <p:nvPr>
            <p:ph type="dt" sz="half" idx="10"/>
          </p:nvPr>
        </p:nvSpPr>
        <p:spPr/>
        <p:txBody>
          <a:bodyPr/>
          <a:lstStyle/>
          <a:p>
            <a:fld id="{EBEDD81F-B5F4-4C8E-9AFA-B7D91209F869}" type="datetime1">
              <a:rPr lang="fr-BE" smtClean="0"/>
              <a:t>29-10-21</a:t>
            </a:fld>
            <a:endParaRPr lang="fr-BE"/>
          </a:p>
        </p:txBody>
      </p:sp>
      <p:sp>
        <p:nvSpPr>
          <p:cNvPr id="5" name="Espace réservé du numéro de diapositive 4">
            <a:extLst>
              <a:ext uri="{FF2B5EF4-FFF2-40B4-BE49-F238E27FC236}">
                <a16:creationId xmlns:a16="http://schemas.microsoft.com/office/drawing/2014/main" id="{15396397-FC31-4BE6-B67E-D8B83D5C8DDC}"/>
              </a:ext>
            </a:extLst>
          </p:cNvPr>
          <p:cNvSpPr>
            <a:spLocks noGrp="1"/>
          </p:cNvSpPr>
          <p:nvPr>
            <p:ph type="sldNum" sz="quarter" idx="12"/>
          </p:nvPr>
        </p:nvSpPr>
        <p:spPr/>
        <p:txBody>
          <a:bodyPr/>
          <a:lstStyle/>
          <a:p>
            <a:fld id="{5D517C6A-E3A1-4314-99C2-3383BD328FA5}" type="slidenum">
              <a:rPr lang="fr-BE" sz="1800" smtClean="0"/>
              <a:t>6</a:t>
            </a:fld>
            <a:endParaRPr lang="fr-BE" sz="1800" dirty="0"/>
          </a:p>
        </p:txBody>
      </p:sp>
    </p:spTree>
    <p:extLst>
      <p:ext uri="{BB962C8B-B14F-4D97-AF65-F5344CB8AC3E}">
        <p14:creationId xmlns:p14="http://schemas.microsoft.com/office/powerpoint/2010/main" val="159378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F62F8-B5F0-4608-A5A7-737082AFEE5F}"/>
              </a:ext>
            </a:extLst>
          </p:cNvPr>
          <p:cNvSpPr>
            <a:spLocks noGrp="1"/>
          </p:cNvSpPr>
          <p:nvPr>
            <p:ph type="title"/>
          </p:nvPr>
        </p:nvSpPr>
        <p:spPr>
          <a:xfrm>
            <a:off x="0" y="0"/>
            <a:ext cx="12192000" cy="681037"/>
          </a:xfrm>
          <a:solidFill>
            <a:srgbClr val="FF9999"/>
          </a:solidFill>
        </p:spPr>
        <p:txBody>
          <a:bodyPr>
            <a:normAutofit fontScale="90000"/>
          </a:bodyPr>
          <a:lstStyle/>
          <a:p>
            <a:r>
              <a:rPr lang="fr-FR" dirty="0"/>
              <a:t>I. </a:t>
            </a:r>
            <a:r>
              <a:rPr lang="fr-FR" sz="3600" b="1" dirty="0"/>
              <a:t>Dispositions institutionnelles sanitaires</a:t>
            </a:r>
            <a:endParaRPr lang="fr-BE" b="1" dirty="0"/>
          </a:p>
        </p:txBody>
      </p:sp>
      <p:sp>
        <p:nvSpPr>
          <p:cNvPr id="3" name="Espace réservé du contenu 2">
            <a:extLst>
              <a:ext uri="{FF2B5EF4-FFF2-40B4-BE49-F238E27FC236}">
                <a16:creationId xmlns:a16="http://schemas.microsoft.com/office/drawing/2014/main" id="{28829E0A-DED4-43BF-90C1-A1BBE2962B96}"/>
              </a:ext>
            </a:extLst>
          </p:cNvPr>
          <p:cNvSpPr>
            <a:spLocks noGrp="1"/>
          </p:cNvSpPr>
          <p:nvPr>
            <p:ph idx="1"/>
          </p:nvPr>
        </p:nvSpPr>
        <p:spPr>
          <a:xfrm>
            <a:off x="331341" y="1099335"/>
            <a:ext cx="11529317" cy="4592548"/>
          </a:xfrm>
        </p:spPr>
        <p:txBody>
          <a:bodyPr>
            <a:normAutofit fontScale="92500" lnSpcReduction="20000"/>
          </a:bodyPr>
          <a:lstStyle/>
          <a:p>
            <a:pPr>
              <a:spcBef>
                <a:spcPts val="600"/>
              </a:spcBef>
              <a:spcAft>
                <a:spcPts val="1800"/>
              </a:spcAft>
              <a:buFont typeface="Wingdings" panose="05000000000000000000" pitchFamily="2" charset="2"/>
              <a:buChar char="Ø"/>
            </a:pPr>
            <a:r>
              <a:rPr lang="fr-FR" sz="2600" b="1" dirty="0">
                <a:effectLst/>
                <a:latin typeface="Arial" panose="020B0604020202020204" pitchFamily="34" charset="0"/>
              </a:rPr>
              <a:t>   Centres africains de prévention et de contrôle des maladies</a:t>
            </a:r>
            <a:r>
              <a:rPr lang="fr-FR" sz="2600" dirty="0">
                <a:effectLst/>
                <a:latin typeface="Arial" panose="020B0604020202020204" pitchFamily="34" charset="0"/>
              </a:rPr>
              <a:t> (2017) </a:t>
            </a:r>
          </a:p>
          <a:p>
            <a:pPr lvl="1" algn="just">
              <a:spcAft>
                <a:spcPts val="600"/>
              </a:spcAft>
              <a:buFont typeface="Wingdings" panose="05000000000000000000" pitchFamily="2" charset="2"/>
              <a:buChar char="§"/>
            </a:pPr>
            <a:r>
              <a:rPr lang="fr-FR" dirty="0">
                <a:effectLst/>
                <a:latin typeface="Arial" panose="020B0604020202020204" pitchFamily="34" charset="0"/>
              </a:rPr>
              <a:t>Collecte des info en temps réel, en collaboration avec OMS</a:t>
            </a:r>
          </a:p>
          <a:p>
            <a:pPr lvl="1" algn="just">
              <a:spcAft>
                <a:spcPts val="1200"/>
              </a:spcAft>
              <a:buFont typeface="Wingdings" panose="05000000000000000000" pitchFamily="2" charset="2"/>
              <a:buChar char="§"/>
            </a:pPr>
            <a:r>
              <a:rPr lang="fr-FR" dirty="0">
                <a:effectLst/>
                <a:latin typeface="Arial" panose="020B0604020202020204" pitchFamily="34" charset="0"/>
              </a:rPr>
              <a:t>Fonds d’intervention COVID-19 pour l’Afrique</a:t>
            </a:r>
            <a:r>
              <a:rPr lang="fr-FR" dirty="0">
                <a:latin typeface="Arial" panose="020B0604020202020204" pitchFamily="34" charset="0"/>
              </a:rPr>
              <a:t> /</a:t>
            </a:r>
            <a:r>
              <a:rPr lang="fr-FR" dirty="0">
                <a:effectLst/>
                <a:latin typeface="Arial" panose="020B0604020202020204" pitchFamily="34" charset="0"/>
              </a:rPr>
              <a:t> initiative </a:t>
            </a:r>
            <a:r>
              <a:rPr lang="fr-FR" dirty="0" err="1">
                <a:effectLst/>
                <a:latin typeface="Arial" panose="020B0604020202020204" pitchFamily="34" charset="0"/>
              </a:rPr>
              <a:t>AfroChampions</a:t>
            </a:r>
            <a:r>
              <a:rPr lang="fr-FR" dirty="0">
                <a:effectLst/>
                <a:latin typeface="Arial" panose="020B0604020202020204" pitchFamily="34" charset="0"/>
              </a:rPr>
              <a:t> </a:t>
            </a:r>
          </a:p>
          <a:p>
            <a:pPr lvl="1" algn="just">
              <a:spcAft>
                <a:spcPts val="2400"/>
              </a:spcAft>
              <a:buFont typeface="Wingdings" panose="05000000000000000000" pitchFamily="2" charset="2"/>
              <a:buChar char="§"/>
            </a:pPr>
            <a:r>
              <a:rPr lang="fr-FR" dirty="0">
                <a:effectLst/>
                <a:latin typeface="Arial" panose="020B0604020202020204" pitchFamily="34" charset="0"/>
              </a:rPr>
              <a:t>Soutenir une action sanitaire et une assistance socioéconomique durables</a:t>
            </a:r>
          </a:p>
          <a:p>
            <a:pPr algn="just">
              <a:spcAft>
                <a:spcPts val="600"/>
              </a:spcAft>
              <a:buFont typeface="Wingdings" panose="05000000000000000000" pitchFamily="2" charset="2"/>
              <a:buChar char="Ø"/>
            </a:pPr>
            <a:r>
              <a:rPr lang="fr-FR" sz="2600" dirty="0">
                <a:latin typeface="Arial" panose="020B0604020202020204" pitchFamily="34" charset="0"/>
              </a:rPr>
              <a:t>  </a:t>
            </a:r>
            <a:r>
              <a:rPr lang="fr-FR" sz="2600" b="1" dirty="0">
                <a:latin typeface="Arial" panose="020B0604020202020204" pitchFamily="34" charset="0"/>
              </a:rPr>
              <a:t>N</a:t>
            </a:r>
            <a:r>
              <a:rPr lang="fr-FR" sz="2600" b="1" dirty="0">
                <a:effectLst/>
                <a:latin typeface="Arial" panose="020B0604020202020204" pitchFamily="34" charset="0"/>
              </a:rPr>
              <a:t>ouveau partenariat pour l’accélération du dépistage de la COVID-19</a:t>
            </a:r>
            <a:r>
              <a:rPr lang="fr-FR" sz="2600" dirty="0">
                <a:effectLst/>
                <a:latin typeface="Arial" panose="020B0604020202020204" pitchFamily="34" charset="0"/>
              </a:rPr>
              <a:t>: </a:t>
            </a:r>
          </a:p>
          <a:p>
            <a:pPr lvl="1" algn="just">
              <a:spcAft>
                <a:spcPts val="2400"/>
              </a:spcAft>
              <a:buFont typeface="Wingdings" panose="05000000000000000000" pitchFamily="2" charset="2"/>
              <a:buChar char="§"/>
            </a:pPr>
            <a:r>
              <a:rPr lang="fr-FR" sz="2200" dirty="0">
                <a:latin typeface="Arial" panose="020B0604020202020204" pitchFamily="34" charset="0"/>
              </a:rPr>
              <a:t> </a:t>
            </a:r>
            <a:r>
              <a:rPr lang="fr-FR" dirty="0">
                <a:latin typeface="Arial" panose="020B0604020202020204" pitchFamily="34" charset="0"/>
              </a:rPr>
              <a:t>T</a:t>
            </a:r>
            <a:r>
              <a:rPr lang="fr-FR" dirty="0">
                <a:effectLst/>
                <a:latin typeface="Arial" panose="020B0604020202020204" pitchFamily="34" charset="0"/>
              </a:rPr>
              <a:t>ester 10 millions de personnes en 6 mois</a:t>
            </a:r>
          </a:p>
          <a:p>
            <a:pPr algn="just">
              <a:spcAft>
                <a:spcPts val="1800"/>
              </a:spcAft>
              <a:buFont typeface="Wingdings" panose="05000000000000000000" pitchFamily="2" charset="2"/>
              <a:buChar char="Ø"/>
            </a:pPr>
            <a:r>
              <a:rPr lang="fr-FR" sz="2600" b="1" dirty="0">
                <a:effectLst/>
                <a:latin typeface="Arial" panose="020B0604020202020204" pitchFamily="34" charset="0"/>
              </a:rPr>
              <a:t>  →→</a:t>
            </a:r>
            <a:r>
              <a:rPr lang="fr-FR" sz="2600" b="1" dirty="0">
                <a:solidFill>
                  <a:srgbClr val="C00000"/>
                </a:solidFill>
                <a:effectLst/>
                <a:latin typeface="Arial" panose="020B0604020202020204" pitchFamily="34" charset="0"/>
              </a:rPr>
              <a:t>Promotion d’une gestion de la pandémie fondée sur les connaissances </a:t>
            </a:r>
          </a:p>
          <a:p>
            <a:pPr marL="0" indent="0" algn="just">
              <a:buNone/>
            </a:pPr>
            <a:r>
              <a:rPr lang="fr-FR" sz="2600" b="1" dirty="0">
                <a:latin typeface="Arial" panose="020B0604020202020204" pitchFamily="34" charset="0"/>
              </a:rPr>
              <a:t>  </a:t>
            </a:r>
            <a:br>
              <a:rPr lang="fr-FR" sz="2600" b="1" dirty="0">
                <a:latin typeface="Arial" panose="020B0604020202020204" pitchFamily="34" charset="0"/>
              </a:rPr>
            </a:br>
            <a:endParaRPr lang="fr-BE" sz="2600" b="1" dirty="0">
              <a:latin typeface="Arial" panose="020B0604020202020204" pitchFamily="34" charset="0"/>
            </a:endParaRPr>
          </a:p>
        </p:txBody>
      </p:sp>
      <p:sp>
        <p:nvSpPr>
          <p:cNvPr id="4" name="Espace réservé de la date 3">
            <a:extLst>
              <a:ext uri="{FF2B5EF4-FFF2-40B4-BE49-F238E27FC236}">
                <a16:creationId xmlns:a16="http://schemas.microsoft.com/office/drawing/2014/main" id="{0DE58520-C838-4B82-AB15-9997966EFD78}"/>
              </a:ext>
            </a:extLst>
          </p:cNvPr>
          <p:cNvSpPr>
            <a:spLocks noGrp="1"/>
          </p:cNvSpPr>
          <p:nvPr>
            <p:ph type="dt" sz="half" idx="10"/>
          </p:nvPr>
        </p:nvSpPr>
        <p:spPr/>
        <p:txBody>
          <a:bodyPr/>
          <a:lstStyle/>
          <a:p>
            <a:fld id="{EBEDD81F-B5F4-4C8E-9AFA-B7D91209F869}" type="datetime1">
              <a:rPr lang="fr-BE" smtClean="0"/>
              <a:t>29-10-21</a:t>
            </a:fld>
            <a:endParaRPr lang="fr-BE" dirty="0"/>
          </a:p>
        </p:txBody>
      </p:sp>
      <p:sp>
        <p:nvSpPr>
          <p:cNvPr id="5" name="Espace réservé du numéro de diapositive 4">
            <a:extLst>
              <a:ext uri="{FF2B5EF4-FFF2-40B4-BE49-F238E27FC236}">
                <a16:creationId xmlns:a16="http://schemas.microsoft.com/office/drawing/2014/main" id="{15396397-FC31-4BE6-B67E-D8B83D5C8DDC}"/>
              </a:ext>
            </a:extLst>
          </p:cNvPr>
          <p:cNvSpPr>
            <a:spLocks noGrp="1"/>
          </p:cNvSpPr>
          <p:nvPr>
            <p:ph type="sldNum" sz="quarter" idx="12"/>
          </p:nvPr>
        </p:nvSpPr>
        <p:spPr/>
        <p:txBody>
          <a:bodyPr/>
          <a:lstStyle/>
          <a:p>
            <a:fld id="{5D517C6A-E3A1-4314-99C2-3383BD328FA5}" type="slidenum">
              <a:rPr lang="fr-BE" sz="1800" smtClean="0"/>
              <a:t>7</a:t>
            </a:fld>
            <a:endParaRPr lang="fr-BE" sz="1800" dirty="0"/>
          </a:p>
        </p:txBody>
      </p:sp>
    </p:spTree>
    <p:extLst>
      <p:ext uri="{BB962C8B-B14F-4D97-AF65-F5344CB8AC3E}">
        <p14:creationId xmlns:p14="http://schemas.microsoft.com/office/powerpoint/2010/main" val="3252016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E89D254-3073-41AD-B46B-54037A986024}"/>
              </a:ext>
            </a:extLst>
          </p:cNvPr>
          <p:cNvPicPr>
            <a:picLocks noChangeAspect="1"/>
          </p:cNvPicPr>
          <p:nvPr/>
        </p:nvPicPr>
        <p:blipFill>
          <a:blip r:embed="rId2"/>
          <a:stretch>
            <a:fillRect/>
          </a:stretch>
        </p:blipFill>
        <p:spPr>
          <a:xfrm>
            <a:off x="149560" y="349321"/>
            <a:ext cx="11892880" cy="5822094"/>
          </a:xfrm>
          <a:prstGeom prst="rect">
            <a:avLst/>
          </a:prstGeom>
        </p:spPr>
      </p:pic>
      <p:sp>
        <p:nvSpPr>
          <p:cNvPr id="6" name="Espace réservé de la date 5">
            <a:extLst>
              <a:ext uri="{FF2B5EF4-FFF2-40B4-BE49-F238E27FC236}">
                <a16:creationId xmlns:a16="http://schemas.microsoft.com/office/drawing/2014/main" id="{C95D1D52-F8BB-4575-A2DB-EA19225B4F44}"/>
              </a:ext>
            </a:extLst>
          </p:cNvPr>
          <p:cNvSpPr>
            <a:spLocks noGrp="1"/>
          </p:cNvSpPr>
          <p:nvPr>
            <p:ph type="dt" sz="half" idx="10"/>
          </p:nvPr>
        </p:nvSpPr>
        <p:spPr/>
        <p:txBody>
          <a:bodyPr/>
          <a:lstStyle/>
          <a:p>
            <a:fld id="{37BA65B7-B28D-4633-AC0B-B0C6A982E786}" type="datetime1">
              <a:rPr lang="fr-BE" smtClean="0"/>
              <a:t>29-10-21</a:t>
            </a:fld>
            <a:endParaRPr lang="fr-BE"/>
          </a:p>
        </p:txBody>
      </p:sp>
      <p:sp>
        <p:nvSpPr>
          <p:cNvPr id="7" name="Espace réservé du numéro de diapositive 6">
            <a:extLst>
              <a:ext uri="{FF2B5EF4-FFF2-40B4-BE49-F238E27FC236}">
                <a16:creationId xmlns:a16="http://schemas.microsoft.com/office/drawing/2014/main" id="{C2C49CAE-4F1E-49CD-BAE5-4EB6F1995920}"/>
              </a:ext>
            </a:extLst>
          </p:cNvPr>
          <p:cNvSpPr>
            <a:spLocks noGrp="1"/>
          </p:cNvSpPr>
          <p:nvPr>
            <p:ph type="sldNum" sz="quarter" idx="12"/>
          </p:nvPr>
        </p:nvSpPr>
        <p:spPr/>
        <p:txBody>
          <a:bodyPr/>
          <a:lstStyle/>
          <a:p>
            <a:fld id="{5D517C6A-E3A1-4314-99C2-3383BD328FA5}" type="slidenum">
              <a:rPr lang="fr-BE" smtClean="0"/>
              <a:t>8</a:t>
            </a:fld>
            <a:endParaRPr lang="fr-BE"/>
          </a:p>
        </p:txBody>
      </p:sp>
    </p:spTree>
    <p:extLst>
      <p:ext uri="{BB962C8B-B14F-4D97-AF65-F5344CB8AC3E}">
        <p14:creationId xmlns:p14="http://schemas.microsoft.com/office/powerpoint/2010/main" val="346062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FFB1C3F-D5C7-449C-A768-457E3B34C6DA}"/>
              </a:ext>
            </a:extLst>
          </p:cNvPr>
          <p:cNvPicPr>
            <a:picLocks noChangeAspect="1"/>
          </p:cNvPicPr>
          <p:nvPr/>
        </p:nvPicPr>
        <p:blipFill>
          <a:blip r:embed="rId2"/>
          <a:stretch>
            <a:fillRect/>
          </a:stretch>
        </p:blipFill>
        <p:spPr>
          <a:xfrm>
            <a:off x="652462" y="685800"/>
            <a:ext cx="10887075" cy="5486400"/>
          </a:xfrm>
          <a:prstGeom prst="rect">
            <a:avLst/>
          </a:prstGeom>
        </p:spPr>
      </p:pic>
      <p:sp>
        <p:nvSpPr>
          <p:cNvPr id="4" name="Espace réservé de la date 3">
            <a:extLst>
              <a:ext uri="{FF2B5EF4-FFF2-40B4-BE49-F238E27FC236}">
                <a16:creationId xmlns:a16="http://schemas.microsoft.com/office/drawing/2014/main" id="{7EBF23F5-602B-4F06-A453-6B81B9CD13EE}"/>
              </a:ext>
            </a:extLst>
          </p:cNvPr>
          <p:cNvSpPr>
            <a:spLocks noGrp="1"/>
          </p:cNvSpPr>
          <p:nvPr>
            <p:ph type="dt" sz="half" idx="10"/>
          </p:nvPr>
        </p:nvSpPr>
        <p:spPr/>
        <p:txBody>
          <a:bodyPr/>
          <a:lstStyle/>
          <a:p>
            <a:fld id="{2102A48F-60F4-4AE4-A4FD-E5E4259EDE6F}" type="datetime1">
              <a:rPr lang="fr-BE" smtClean="0"/>
              <a:t>29-10-21</a:t>
            </a:fld>
            <a:endParaRPr lang="fr-BE"/>
          </a:p>
        </p:txBody>
      </p:sp>
      <p:sp>
        <p:nvSpPr>
          <p:cNvPr id="5" name="Espace réservé du numéro de diapositive 4">
            <a:extLst>
              <a:ext uri="{FF2B5EF4-FFF2-40B4-BE49-F238E27FC236}">
                <a16:creationId xmlns:a16="http://schemas.microsoft.com/office/drawing/2014/main" id="{7FB0A5D9-18A5-4AAF-A598-8819FEA12FE2}"/>
              </a:ext>
            </a:extLst>
          </p:cNvPr>
          <p:cNvSpPr>
            <a:spLocks noGrp="1"/>
          </p:cNvSpPr>
          <p:nvPr>
            <p:ph type="sldNum" sz="quarter" idx="12"/>
          </p:nvPr>
        </p:nvSpPr>
        <p:spPr/>
        <p:txBody>
          <a:bodyPr/>
          <a:lstStyle/>
          <a:p>
            <a:fld id="{5D517C6A-E3A1-4314-99C2-3383BD328FA5}" type="slidenum">
              <a:rPr lang="fr-BE" smtClean="0"/>
              <a:t>9</a:t>
            </a:fld>
            <a:endParaRPr lang="fr-BE"/>
          </a:p>
        </p:txBody>
      </p:sp>
    </p:spTree>
    <p:extLst>
      <p:ext uri="{BB962C8B-B14F-4D97-AF65-F5344CB8AC3E}">
        <p14:creationId xmlns:p14="http://schemas.microsoft.com/office/powerpoint/2010/main" val="31664782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1094</Words>
  <Application>Microsoft Office PowerPoint</Application>
  <PresentationFormat>Grand écran</PresentationFormat>
  <Paragraphs>200</Paragraphs>
  <Slides>38</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38</vt:i4>
      </vt:variant>
    </vt:vector>
  </HeadingPairs>
  <TitlesOfParts>
    <vt:vector size="44" baseType="lpstr">
      <vt:lpstr>Amasis MT Pro Black</vt:lpstr>
      <vt:lpstr>Arial</vt:lpstr>
      <vt:lpstr>Calibri</vt:lpstr>
      <vt:lpstr>Calibri Light</vt:lpstr>
      <vt:lpstr>Wingdings</vt:lpstr>
      <vt:lpstr>Thème Office</vt:lpstr>
      <vt:lpstr>Impact de la maladie à COVID-19 sur la pratique médicale en Afrique</vt:lpstr>
      <vt:lpstr>Présentation PowerPoint</vt:lpstr>
      <vt:lpstr>Présentation PowerPoint</vt:lpstr>
      <vt:lpstr>PLAN</vt:lpstr>
      <vt:lpstr>INTRODUCTION</vt:lpstr>
      <vt:lpstr>INTRODUCTION</vt:lpstr>
      <vt:lpstr>I. Dispositions institutionnelles sanitaires</vt:lpstr>
      <vt:lpstr>Présentation PowerPoint</vt:lpstr>
      <vt:lpstr>Présentation PowerPoint</vt:lpstr>
      <vt:lpstr>Présentation PowerPoint</vt:lpstr>
      <vt:lpstr>I. Dispositions institutionnelles sanitaires</vt:lpstr>
      <vt:lpstr>II. Corollaires des dispositions institutionnelles sanitaires</vt:lpstr>
      <vt:lpstr>Présentation PowerPoint</vt:lpstr>
      <vt:lpstr>II. Corollaires des dispositions institutionnelles sanitaires</vt:lpstr>
      <vt:lpstr>II. Corollaires des dispositions institutionnelles sanitaires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III. Impact sur les pratiques … de  dépistage et soins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Quatre enjeux fondamentaux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de la maladie à COVID-19 sur la pratique médicale en Afrique</dc:title>
  <dc:creator>Téné Marceline Yaméogo</dc:creator>
  <cp:lastModifiedBy>USER</cp:lastModifiedBy>
  <cp:revision>52</cp:revision>
  <dcterms:created xsi:type="dcterms:W3CDTF">2021-10-28T02:02:36Z</dcterms:created>
  <dcterms:modified xsi:type="dcterms:W3CDTF">2021-10-29T07:50:35Z</dcterms:modified>
</cp:coreProperties>
</file>